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omments/modernComment_102_8850D87D.xml" ContentType="application/vnd.ms-powerpoint.comments+xml"/>
  <Override PartName="/ppt/comments/modernComment_107_E14594E0.xml" ContentType="application/vnd.ms-powerpoint.comments+xml"/>
  <Override PartName="/ppt/comments/modernComment_111_C7C7AD44.xml" ContentType="application/vnd.ms-powerpoint.comments+xml"/>
  <Override PartName="/ppt/comments/modernComment_10E_19702381.xml" ContentType="application/vnd.ms-powerpoint.comments+xml"/>
  <Override PartName="/ppt/comments/modernComment_110_D973DAFF.xml" ContentType="application/vnd.ms-powerpoint.comments+xml"/>
  <Override PartName="/ppt/comments/modernComment_10D_133D32AD.xml" ContentType="application/vnd.ms-powerpoint.comments+xml"/>
  <Override PartName="/ppt/comments/modernComment_10C_8013FB3A.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8" r:id="rId2"/>
    <p:sldId id="263" r:id="rId3"/>
    <p:sldId id="273" r:id="rId4"/>
    <p:sldId id="270" r:id="rId5"/>
    <p:sldId id="264" r:id="rId6"/>
    <p:sldId id="272" r:id="rId7"/>
    <p:sldId id="269" r:id="rId8"/>
    <p:sldId id="268" r:id="rId9"/>
    <p:sldId id="265" r:id="rId10"/>
    <p:sldId id="280" r:id="rId11"/>
    <p:sldId id="281" r:id="rId12"/>
    <p:sldId id="282" r:id="rId13"/>
    <p:sldId id="274"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303" userDrawn="1">
          <p15:clr>
            <a:srgbClr val="A4A3A4"/>
          </p15:clr>
        </p15:guide>
        <p15:guide id="2" orient="horz" pos="861" userDrawn="1">
          <p15:clr>
            <a:srgbClr val="A4A3A4"/>
          </p15:clr>
        </p15:guide>
        <p15:guide id="3" pos="379" userDrawn="1">
          <p15:clr>
            <a:srgbClr val="A4A3A4"/>
          </p15:clr>
        </p15:guide>
        <p15:guide id="4" orient="horz" pos="1625" userDrawn="1">
          <p15:clr>
            <a:srgbClr val="A4A3A4"/>
          </p15:clr>
        </p15:guide>
        <p15:guide id="5" orient="horz" pos="3906" userDrawn="1">
          <p15:clr>
            <a:srgbClr val="A4A3A4"/>
          </p15:clr>
        </p15:guide>
        <p15:guide id="6" orient="horz" pos="1920" userDrawn="1">
          <p15:clr>
            <a:srgbClr val="A4A3A4"/>
          </p15:clr>
        </p15:guide>
        <p15:guide id="7" pos="3931" userDrawn="1">
          <p15:clr>
            <a:srgbClr val="A4A3A4"/>
          </p15:clr>
        </p15:guide>
        <p15:guide id="8" pos="3689" userDrawn="1">
          <p15:clr>
            <a:srgbClr val="A4A3A4"/>
          </p15:clr>
        </p15:guide>
        <p15:guide id="9" orient="horz" pos="117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BD50B81-0BA1-7082-FBBF-DC71DC3F2A81}" name="Frederik Zysk" initials="FZ" userId="S::fzysk@mail.uni-paderborn.de::e40cff3c-18b2-420c-b8ce-ae065c52293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51" autoAdjust="0"/>
    <p:restoredTop sz="96405" autoAdjust="0"/>
  </p:normalViewPr>
  <p:slideViewPr>
    <p:cSldViewPr snapToGrid="0" showGuides="1">
      <p:cViewPr varScale="1">
        <p:scale>
          <a:sx n="89" d="100"/>
          <a:sy n="89" d="100"/>
        </p:scale>
        <p:origin x="66" y="102"/>
      </p:cViewPr>
      <p:guideLst>
        <p:guide pos="7303"/>
        <p:guide orient="horz" pos="861"/>
        <p:guide pos="379"/>
        <p:guide orient="horz" pos="1625"/>
        <p:guide orient="horz" pos="3906"/>
        <p:guide orient="horz" pos="1920"/>
        <p:guide pos="3931"/>
        <p:guide pos="3689"/>
        <p:guide orient="horz" pos="11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modernComment_102_8850D87D.xml><?xml version="1.0" encoding="utf-8"?>
<p188:cmLst xmlns:a="http://schemas.openxmlformats.org/drawingml/2006/main" xmlns:r="http://schemas.openxmlformats.org/officeDocument/2006/relationships" xmlns:p188="http://schemas.microsoft.com/office/powerpoint/2018/8/main">
  <p188:cm id="{A0DFF09C-861D-4B9A-B849-D764D8A12C5B}" authorId="{ABD50B81-0BA1-7082-FBBF-DC71DC3F2A81}" created="2022-11-08T22:18:47.206">
    <pc:sldMkLst xmlns:pc="http://schemas.microsoft.com/office/powerpoint/2013/main/command">
      <pc:docMk/>
      <pc:sldMk cId="2286999677" sldId="258"/>
    </pc:sldMkLst>
    <p188:txBody>
      <a:bodyPr/>
      <a:lstStyle/>
      <a:p>
        <a:r>
          <a:rPr lang="en-GB"/>
          <a:t>Hello. I am Frederik Zysk, computational scientist, from the group dynamics of condensed matter in paderborn. </a:t>
        </a:r>
      </a:p>
    </p188:txBody>
  </p188:cm>
</p188:cmLst>
</file>

<file path=ppt/comments/modernComment_107_E14594E0.xml><?xml version="1.0" encoding="utf-8"?>
<p188:cmLst xmlns:a="http://schemas.openxmlformats.org/drawingml/2006/main" xmlns:r="http://schemas.openxmlformats.org/officeDocument/2006/relationships" xmlns:p188="http://schemas.microsoft.com/office/powerpoint/2018/8/main">
  <p188:cm id="{482131B9-5C30-4A10-95B8-7322A5842439}" authorId="{ABD50B81-0BA1-7082-FBBF-DC71DC3F2A81}" created="2022-11-08T22:23:19.222">
    <pc:sldMkLst xmlns:pc="http://schemas.microsoft.com/office/powerpoint/2013/main/command">
      <pc:docMk/>
      <pc:sldMk cId="3779433696" sldId="263"/>
    </pc:sldMkLst>
    <p188:txBody>
      <a:bodyPr/>
      <a:lstStyle/>
      <a:p>
        <a:r>
          <a:rPr lang="en-GB"/>
          <a:t>Idea is born out of the idea to engineer membranes; in membranes need selectivity and permeance; shift to the top right. Selectivity is generally based on sieving effect and pore wall-medium interactions/polarity; we need to understand both the size effects and polarity effects to understand and robustly engineer the membranes of the future with desirable properties. 
Using silica oxide pores as there are known porous structures like mcm-41. functionalization either pristine with hydroxyl or with trifluoromethy. </a:t>
        </a:r>
      </a:p>
    </p188:txBody>
  </p188:cm>
</p188:cmLst>
</file>

<file path=ppt/comments/modernComment_10C_8013FB3A.xml><?xml version="1.0" encoding="utf-8"?>
<p188:cmLst xmlns:a="http://schemas.openxmlformats.org/drawingml/2006/main" xmlns:r="http://schemas.openxmlformats.org/officeDocument/2006/relationships" xmlns:p188="http://schemas.microsoft.com/office/powerpoint/2018/8/main">
  <p188:cm id="{07FBB7D6-38E8-42F5-853C-4316B3478A8E}" authorId="{ABD50B81-0BA1-7082-FBBF-DC71DC3F2A81}" created="2022-11-08T23:39:53.806">
    <pc:sldMkLst xmlns:pc="http://schemas.microsoft.com/office/powerpoint/2013/main/command">
      <pc:docMk/>
      <pc:sldMk cId="2148793146" sldId="268"/>
    </pc:sldMkLst>
    <p188:txBody>
      <a:bodyPr/>
      <a:lstStyle/>
      <a:p>
        <a:r>
          <a:rPr lang="en-GB"/>
          <a:t>But that still makes it difficult to understand the SFG spectra. To further analyse we look at the angular distribution.  Explain hydrophilic vs hydrophobic.</a:t>
        </a:r>
      </a:p>
    </p188:txBody>
  </p188:cm>
</p188:cmLst>
</file>

<file path=ppt/comments/modernComment_10D_133D32AD.xml><?xml version="1.0" encoding="utf-8"?>
<p188:cmLst xmlns:a="http://schemas.openxmlformats.org/drawingml/2006/main" xmlns:r="http://schemas.openxmlformats.org/officeDocument/2006/relationships" xmlns:p188="http://schemas.microsoft.com/office/powerpoint/2018/8/main">
  <p188:cm id="{72026580-6CF7-451A-8BC4-84D58968799D}" authorId="{ABD50B81-0BA1-7082-FBBF-DC71DC3F2A81}" created="2022-11-08T23:37:45.310">
    <pc:sldMkLst xmlns:pc="http://schemas.microsoft.com/office/powerpoint/2013/main/command">
      <pc:docMk/>
      <pc:sldMk cId="322777773" sldId="269"/>
    </pc:sldMkLst>
    <p188:txBody>
      <a:bodyPr/>
      <a:lstStyle/>
      <a:p>
        <a:r>
          <a:rPr lang="en-GB"/>
          <a:t>The great thing is that the imaginary part of the spectra gives as information about the binding strength and the orientation of water. It is also surface specific as it is exploiting asymmetry. 
For hydrophilic pores the analysis of very small pores is difficult to do interpret. But for 0.41 nm a blue shift can be seen. This fits well to this pore having relatively high diffusion compared to 0.35 nm and 0.55 nm pores.  The larger the pore the higher the frequency. ---&gt; less binding with the surface as most of the orientation here is towards the surface.
This is very different for hydrophobic pores. They also have very similar SFG structures. Structure looks very similar to water-air interface which is ideal hydrophobic surface. </a:t>
        </a:r>
      </a:p>
    </p188:txBody>
  </p188:cm>
</p188:cmLst>
</file>

<file path=ppt/comments/modernComment_10E_19702381.xml><?xml version="1.0" encoding="utf-8"?>
<p188:cmLst xmlns:a="http://schemas.openxmlformats.org/drawingml/2006/main" xmlns:r="http://schemas.openxmlformats.org/officeDocument/2006/relationships" xmlns:p188="http://schemas.microsoft.com/office/powerpoint/2018/8/main">
  <p188:cm id="{E19658F4-99B9-487E-AF31-8CAAB7FB6F96}" authorId="{ABD50B81-0BA1-7082-FBBF-DC71DC3F2A81}" created="2022-11-08T22:36:41.394">
    <pc:sldMkLst xmlns:pc="http://schemas.microsoft.com/office/powerpoint/2013/main/command">
      <pc:docMk/>
      <pc:sldMk cId="426779521" sldId="270"/>
    </pc:sldMkLst>
    <p188:txBody>
      <a:bodyPr/>
      <a:lstStyle/>
      <a:p>
        <a:r>
          <a:rPr lang="en-GB"/>
          <a:t>Water diffusion generally increases with larger pore size for both hydrophilic and hydrophobic pores. Some outliers like 1.03 nm hydrophobic (much faster).
Diffusion in hydrophobic pores faster than in hydrophilic ones.
</a:t>
        </a:r>
      </a:p>
    </p188:txBody>
  </p188:cm>
</p188:cmLst>
</file>

<file path=ppt/comments/modernComment_110_D973DAFF.xml><?xml version="1.0" encoding="utf-8"?>
<p188:cmLst xmlns:a="http://schemas.openxmlformats.org/drawingml/2006/main" xmlns:r="http://schemas.openxmlformats.org/officeDocument/2006/relationships" xmlns:p188="http://schemas.microsoft.com/office/powerpoint/2018/8/main">
  <p188:cm id="{6CC1F6FB-1435-435E-9DF3-22FAD3A7525A}" authorId="{ABD50B81-0BA1-7082-FBBF-DC71DC3F2A81}" created="2022-11-08T23:31:38.636">
    <pc:sldMkLst xmlns:pc="http://schemas.microsoft.com/office/powerpoint/2013/main/command">
      <pc:docMk/>
      <pc:sldMk cId="3648248575" sldId="272"/>
    </pc:sldMkLst>
    <p188:txBody>
      <a:bodyPr/>
      <a:lstStyle/>
      <a:p>
        <a:r>
          <a:rPr lang="en-GB"/>
          <a:t>SFG is used to determine the strength of bonding. Calculate the SFG spectra from a velocity-velocity ACF, implemented for pore systems. Auto and intra correaltions. Are used. 
</a:t>
        </a:r>
      </a:p>
    </p188:txBody>
  </p188:cm>
</p188:cmLst>
</file>

<file path=ppt/comments/modernComment_111_C7C7AD44.xml><?xml version="1.0" encoding="utf-8"?>
<p188:cmLst xmlns:a="http://schemas.openxmlformats.org/drawingml/2006/main" xmlns:r="http://schemas.openxmlformats.org/officeDocument/2006/relationships" xmlns:p188="http://schemas.microsoft.com/office/powerpoint/2018/8/main">
  <p188:cm id="{C9FABB04-CC4C-4B1D-B948-AFBA65A227B1}" authorId="{ABD50B81-0BA1-7082-FBBF-DC71DC3F2A81}" created="2022-11-08T22:34:09.591">
    <pc:sldMkLst xmlns:pc="http://schemas.microsoft.com/office/powerpoint/2013/main/command">
      <pc:docMk/>
      <pc:sldMk cId="3351752004" sldId="273"/>
    </pc:sldMkLst>
    <p188:txBody>
      <a:bodyPr/>
      <a:lstStyle/>
      <a:p>
        <a:r>
          <a:rPr lang="en-GB"/>
          <a:t>We studied hydrophilic pores between 0.35 and 1.35 nm in size as pores &lt; 2nm are most interesting. Larger pores have too large of a bulk ratio. Pore size is defined using zeo+. Largest fitting sphere.
Water in hydrophilic pores is generally relatively structured. Interesting is the change between one layer and a second from 0.54 to 0.83 nm.
Hydrophobic pores show less structure and a larger distance between surfaces.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C34EE-ABA8-453A-8450-81D0F297F3A1}" type="datetimeFigureOut">
              <a:rPr lang="de-DE" smtClean="0"/>
              <a:t>07.03.2023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381F8-F1C5-473C-82D3-4A56FBD5CEB6}" type="slidenum">
              <a:rPr lang="de-DE" smtClean="0"/>
              <a:t>‹#›</a:t>
            </a:fld>
            <a:endParaRPr lang="de-DE"/>
          </a:p>
        </p:txBody>
      </p:sp>
    </p:spTree>
    <p:extLst>
      <p:ext uri="{BB962C8B-B14F-4D97-AF65-F5344CB8AC3E}">
        <p14:creationId xmlns:p14="http://schemas.microsoft.com/office/powerpoint/2010/main" val="1878133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two lines_change color optional">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18" y="435308"/>
            <a:ext cx="2082915" cy="730956"/>
          </a:xfrm>
          <a:prstGeom prst="rect">
            <a:avLst/>
          </a:prstGeom>
        </p:spPr>
      </p:pic>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601135" y="3636000"/>
            <a:ext cx="6720000" cy="648000"/>
          </a:xfrm>
          <a:noFill/>
        </p:spPr>
        <p:txBody>
          <a:bodyPr anchor="b"/>
          <a:lstStyle>
            <a:lvl1pPr algn="l">
              <a:lnSpc>
                <a:spcPct val="100000"/>
              </a:lnSpc>
              <a:defRPr sz="2000" b="1" cap="all" baseline="0">
                <a:solidFill>
                  <a:schemeClr val="tx2"/>
                </a:solidFill>
                <a:latin typeface="+mj-lt"/>
              </a:defRPr>
            </a:lvl1pPr>
          </a:lstStyle>
          <a:p>
            <a:r>
              <a:rPr lang="en-US" noProof="0" dirty="0"/>
              <a:t>Name of department or institution</a:t>
            </a:r>
            <a:endParaRPr lang="de-DE" dirty="0"/>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601133" y="5849620"/>
            <a:ext cx="672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en-US" noProof="0" dirty="0"/>
              <a:t>Presentation subtitle</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601133" y="6208047"/>
            <a:ext cx="6720000" cy="324000"/>
          </a:xfrm>
        </p:spPr>
        <p:txBody>
          <a:bodyPr/>
          <a:lstStyle>
            <a:lvl1pPr>
              <a:defRPr sz="1600"/>
            </a:lvl1pPr>
          </a:lstStyle>
          <a:p>
            <a:r>
              <a:rPr lang="en-US" noProof="0" dirty="0"/>
              <a:t>Name of presenter</a:t>
            </a:r>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10632984" y="6948000"/>
            <a:ext cx="960000" cy="288000"/>
          </a:xfrm>
        </p:spPr>
        <p:txBody>
          <a:bodyPr/>
          <a:lstStyle/>
          <a:p>
            <a:fld id="{C0BC624C-2554-4659-A1D8-66347873820C}" type="slidenum">
              <a:rPr lang="de-DE" smtClean="0"/>
              <a:pPr/>
              <a:t>‹#›</a:t>
            </a:fld>
            <a:endParaRPr lang="de-DE" sz="1800" dirty="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5645102" cy="644792"/>
          </a:xfrm>
          <a:solidFill>
            <a:schemeClr val="accent1"/>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en-US" noProof="0" dirty="0"/>
              <a:t>of the presentation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4412777" cy="644792"/>
          </a:xfrm>
          <a:solidFill>
            <a:schemeClr val="accent1"/>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en-US" noProof="0" dirty="0"/>
              <a:t>This is the title</a:t>
            </a:r>
          </a:p>
        </p:txBody>
      </p:sp>
      <p:sp>
        <p:nvSpPr>
          <p:cNvPr id="20" name="Hintergrundnetz">
            <a:extLst>
              <a:ext uri="{FF2B5EF4-FFF2-40B4-BE49-F238E27FC236}">
                <a16:creationId xmlns:a16="http://schemas.microsoft.com/office/drawing/2014/main" id="{9E693E2F-DAA4-4E5C-B465-27998C63549A}"/>
              </a:ext>
            </a:extLst>
          </p:cNvPr>
          <p:cNvSpPr>
            <a:spLocks noEditPoints="1"/>
          </p:cNvSpPr>
          <p:nvPr userDrawn="1"/>
        </p:nvSpPr>
        <p:spPr bwMode="auto">
          <a:xfrm>
            <a:off x="29632" y="12700"/>
            <a:ext cx="12175067" cy="9144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sz="1800"/>
          </a:p>
        </p:txBody>
      </p:sp>
      <p:sp>
        <p:nvSpPr>
          <p:cNvPr id="22" name="Bildplatzhalter 37">
            <a:extLst>
              <a:ext uri="{FF2B5EF4-FFF2-40B4-BE49-F238E27FC236}">
                <a16:creationId xmlns:a16="http://schemas.microsoft.com/office/drawing/2014/main" id="{10FD2F35-3DB6-491C-A828-5DE969DC86C3}"/>
              </a:ext>
            </a:extLst>
          </p:cNvPr>
          <p:cNvSpPr>
            <a:spLocks noGrp="1" noChangeAspect="1"/>
          </p:cNvSpPr>
          <p:nvPr>
            <p:ph type="pic" sz="quarter" idx="19" hasCustomPrompt="1"/>
          </p:nvPr>
        </p:nvSpPr>
        <p:spPr>
          <a:xfrm>
            <a:off x="6155271" y="-1"/>
            <a:ext cx="6069326" cy="5452142"/>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8" name="Regieanweisung">
            <a:extLst>
              <a:ext uri="{FF2B5EF4-FFF2-40B4-BE49-F238E27FC236}">
                <a16:creationId xmlns:a16="http://schemas.microsoft.com/office/drawing/2014/main" id="{3E7BBF96-B12B-424D-89F0-4173814A5DC8}"/>
              </a:ext>
            </a:extLst>
          </p:cNvPr>
          <p:cNvSpPr txBox="1"/>
          <p:nvPr userDrawn="1"/>
        </p:nvSpPr>
        <p:spPr>
          <a:xfrm rot="10800000" flipH="1" flipV="1">
            <a:off x="12404273"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err="1">
                <a:solidFill>
                  <a:schemeClr val="tx1"/>
                </a:solidFill>
                <a:latin typeface="+mn-lt"/>
              </a:rPr>
              <a:t>Restore</a:t>
            </a:r>
            <a:r>
              <a:rPr lang="de-DE" sz="1200" b="0" baseline="0" dirty="0">
                <a:solidFill>
                  <a:schemeClr val="tx1"/>
                </a:solidFill>
                <a:latin typeface="+mn-lt"/>
              </a:rPr>
              <a:t> </a:t>
            </a:r>
            <a:r>
              <a:rPr lang="de-DE" sz="1200" b="0" baseline="0" dirty="0" err="1">
                <a:solidFill>
                  <a:schemeClr val="tx1"/>
                </a:solidFill>
                <a:latin typeface="+mn-lt"/>
              </a:rPr>
              <a:t>slide</a:t>
            </a:r>
            <a:r>
              <a:rPr lang="de-DE" sz="1200" b="0" baseline="0" dirty="0">
                <a:solidFill>
                  <a:schemeClr val="tx1"/>
                </a:solidFill>
                <a:latin typeface="+mn-lt"/>
              </a:rPr>
              <a:t> </a:t>
            </a:r>
            <a:r>
              <a:rPr lang="de-DE" sz="1200" b="0" baseline="0" dirty="0" err="1">
                <a:solidFill>
                  <a:schemeClr val="tx1"/>
                </a:solidFill>
                <a:latin typeface="+mn-lt"/>
              </a:rPr>
              <a:t>to</a:t>
            </a:r>
            <a:r>
              <a:rPr lang="de-DE" sz="1200" b="0" baseline="0" dirty="0">
                <a:solidFill>
                  <a:schemeClr val="tx1"/>
                </a:solidFill>
                <a:latin typeface="+mn-lt"/>
              </a:rPr>
              <a:t> original form via </a:t>
            </a:r>
            <a:r>
              <a:rPr lang="de-DE" sz="1200" b="0" baseline="0" dirty="0" err="1">
                <a:solidFill>
                  <a:schemeClr val="tx1"/>
                </a:solidFill>
                <a:latin typeface="+mn-lt"/>
              </a:rPr>
              <a:t>menu</a:t>
            </a:r>
            <a:r>
              <a:rPr lang="de-DE" sz="1200" b="0" baseline="0" dirty="0">
                <a:solidFill>
                  <a:schemeClr val="tx1"/>
                </a:solidFill>
                <a:latin typeface="+mn-lt"/>
              </a:rPr>
              <a:t>: </a:t>
            </a:r>
            <a:r>
              <a:rPr lang="de-DE" sz="1200" b="1" baseline="0" dirty="0">
                <a:solidFill>
                  <a:schemeClr val="tx1"/>
                </a:solidFill>
                <a:latin typeface="+mn-lt"/>
              </a:rPr>
              <a:t>Home &gt; </a:t>
            </a:r>
            <a:r>
              <a:rPr lang="de-DE" sz="1200" b="1" baseline="0" dirty="0" err="1">
                <a:solidFill>
                  <a:schemeClr val="tx1"/>
                </a:solidFill>
                <a:latin typeface="+mn-lt"/>
              </a:rPr>
              <a:t>select</a:t>
            </a:r>
            <a:r>
              <a:rPr lang="de-DE" sz="1200" b="1" baseline="0" dirty="0">
                <a:solidFill>
                  <a:schemeClr val="tx1"/>
                </a:solidFill>
                <a:latin typeface="+mn-lt"/>
              </a:rPr>
              <a:t> </a:t>
            </a:r>
            <a:r>
              <a:rPr lang="de-DE" sz="1200" b="1" baseline="0" dirty="0" err="1">
                <a:solidFill>
                  <a:schemeClr val="tx1"/>
                </a:solidFill>
                <a:latin typeface="+mn-lt"/>
              </a:rPr>
              <a:t>slide</a:t>
            </a:r>
            <a:r>
              <a:rPr lang="de-DE" sz="1200" b="1" baseline="0" dirty="0">
                <a:solidFill>
                  <a:schemeClr val="tx1"/>
                </a:solidFill>
                <a:latin typeface="+mn-lt"/>
              </a:rPr>
              <a:t> &gt; </a:t>
            </a:r>
            <a:r>
              <a:rPr lang="de-DE" sz="1200" b="1" baseline="0" dirty="0" err="1">
                <a:solidFill>
                  <a:schemeClr val="tx1"/>
                </a:solidFill>
                <a:latin typeface="+mn-lt"/>
              </a:rPr>
              <a:t>Reset</a:t>
            </a: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a-DK" sz="1200" b="0" baseline="0" dirty="0">
                <a:solidFill>
                  <a:schemeClr val="tx1"/>
                </a:solidFill>
                <a:latin typeface="+mn-lt"/>
              </a:rPr>
              <a:t>Change slide layout via menu: </a:t>
            </a:r>
            <a:r>
              <a:rPr lang="de-DE" sz="1200" b="1" baseline="0" dirty="0">
                <a:solidFill>
                  <a:schemeClr val="tx1"/>
                </a:solidFill>
                <a:latin typeface="+mn-lt"/>
              </a:rPr>
              <a:t>Home &gt; </a:t>
            </a:r>
            <a:r>
              <a:rPr lang="de-DE" sz="1200" b="1" baseline="0" dirty="0" err="1">
                <a:solidFill>
                  <a:schemeClr val="tx1"/>
                </a:solidFill>
                <a:latin typeface="+mn-lt"/>
              </a:rPr>
              <a:t>select</a:t>
            </a:r>
            <a:r>
              <a:rPr lang="de-DE" sz="1200" b="1" baseline="0" dirty="0">
                <a:solidFill>
                  <a:schemeClr val="tx1"/>
                </a:solidFill>
                <a:latin typeface="+mn-lt"/>
              </a:rPr>
              <a:t> </a:t>
            </a:r>
            <a:r>
              <a:rPr lang="de-DE" sz="1200" b="1" baseline="0" dirty="0" err="1">
                <a:solidFill>
                  <a:schemeClr val="tx1"/>
                </a:solidFill>
                <a:latin typeface="+mn-lt"/>
              </a:rPr>
              <a:t>slide</a:t>
            </a:r>
            <a:r>
              <a:rPr lang="de-DE" sz="1200" b="1" baseline="0" dirty="0">
                <a:solidFill>
                  <a:schemeClr val="tx1"/>
                </a:solidFill>
                <a:latin typeface="+mn-lt"/>
              </a:rPr>
              <a:t> &gt; Layout</a:t>
            </a:r>
          </a:p>
          <a:p>
            <a:pPr indent="0" algn="l">
              <a:lnSpc>
                <a:spcPct val="100000"/>
              </a:lnSpc>
              <a:spcBef>
                <a:spcPts val="0"/>
              </a:spcBef>
              <a:spcAft>
                <a:spcPts val="0"/>
              </a:spcAft>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Show </a:t>
            </a:r>
            <a:r>
              <a:rPr kumimoji="0" lang="de-DE" sz="1200" b="0" i="0" u="none" strike="noStrike" kern="1200" cap="none" spc="0" normalizeH="0" baseline="0" noProof="0" dirty="0" err="1">
                <a:ln>
                  <a:noFill/>
                </a:ln>
                <a:solidFill>
                  <a:schemeClr val="tx1"/>
                </a:solidFill>
                <a:effectLst/>
                <a:uLnTx/>
                <a:uFillTx/>
                <a:latin typeface="+mn-lt"/>
                <a:ea typeface="+mn-ea"/>
                <a:cs typeface="+mn-cs"/>
              </a:rPr>
              <a:t>gridlines</a:t>
            </a:r>
            <a:r>
              <a:rPr kumimoji="0" lang="de-DE" sz="1200" b="0" i="0" u="none" strike="noStrike" kern="1200" cap="none" spc="0" normalizeH="0" baseline="0" noProof="0" dirty="0">
                <a:ln>
                  <a:noFill/>
                </a:ln>
                <a:solidFill>
                  <a:schemeClr val="tx1"/>
                </a:solidFill>
                <a:effectLst/>
                <a:uLnTx/>
                <a:uFillTx/>
                <a:latin typeface="+mn-lt"/>
                <a:ea typeface="+mn-ea"/>
                <a:cs typeface="+mn-cs"/>
              </a:rPr>
              <a:t> via </a:t>
            </a:r>
            <a:r>
              <a:rPr kumimoji="0" lang="de-DE" sz="1200" b="0" i="0" u="none" strike="noStrike" kern="1200" cap="none" spc="0" normalizeH="0" baseline="0" noProof="0" dirty="0" err="1">
                <a:ln>
                  <a:noFill/>
                </a:ln>
                <a:solidFill>
                  <a:schemeClr val="tx1"/>
                </a:solidFill>
                <a:effectLst/>
                <a:uLnTx/>
                <a:uFillTx/>
                <a:latin typeface="+mn-lt"/>
                <a:ea typeface="+mn-ea"/>
                <a:cs typeface="+mn-cs"/>
              </a:rPr>
              <a:t>menu</a:t>
            </a:r>
            <a:r>
              <a:rPr kumimoji="0" lang="de-DE" sz="1200" b="0" i="0" u="none" strike="noStrike" kern="1200" cap="none" spc="0" normalizeH="0" baseline="0" noProof="0" dirty="0">
                <a:ln>
                  <a:noFill/>
                </a:ln>
                <a:solidFill>
                  <a:schemeClr val="tx1"/>
                </a:solidFill>
                <a:effectLst/>
                <a:uLnTx/>
                <a:uFillTx/>
                <a:latin typeface="+mn-lt"/>
                <a:ea typeface="+mn-ea"/>
                <a:cs typeface="+mn-cs"/>
              </a:rPr>
              <a:t>: </a:t>
            </a:r>
            <a:r>
              <a:rPr kumimoji="0" lang="en-US" sz="1200" b="1" i="0" u="none" strike="noStrike" kern="1200" cap="none" spc="0" normalizeH="0" baseline="0" noProof="0" dirty="0">
                <a:ln>
                  <a:noFill/>
                </a:ln>
                <a:solidFill>
                  <a:schemeClr val="tx1"/>
                </a:solidFill>
                <a:effectLst/>
                <a:uLnTx/>
                <a:uFillTx/>
                <a:latin typeface="+mn-lt"/>
                <a:ea typeface="+mn-ea"/>
                <a:cs typeface="+mn-cs"/>
              </a:rPr>
              <a:t>View &gt; Gridlines &gt; check Gridline box</a:t>
            </a: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sp>
        <p:nvSpPr>
          <p:cNvPr id="29" name="Text // Listenebene erhöhen">
            <a:extLst>
              <a:ext uri="{FF2B5EF4-FFF2-40B4-BE49-F238E27FC236}">
                <a16:creationId xmlns:a16="http://schemas.microsoft.com/office/drawing/2014/main" id="{FAB3FBC5-F07B-4D05-8B61-BB9749A56C93}"/>
              </a:ext>
            </a:extLst>
          </p:cNvPr>
          <p:cNvSpPr txBox="1"/>
          <p:nvPr userDrawn="1"/>
        </p:nvSpPr>
        <p:spPr>
          <a:xfrm>
            <a:off x="13088274" y="3408261"/>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err="1">
                <a:solidFill>
                  <a:schemeClr val="tx1"/>
                </a:solidFill>
                <a:latin typeface="+mn-lt"/>
              </a:rPr>
              <a:t>Increase</a:t>
            </a:r>
            <a:r>
              <a:rPr lang="de-DE" sz="1000" b="1" baseline="0" dirty="0">
                <a:solidFill>
                  <a:schemeClr val="tx1"/>
                </a:solidFill>
                <a:latin typeface="+mn-lt"/>
              </a:rPr>
              <a:t> </a:t>
            </a:r>
            <a:r>
              <a:rPr lang="de-DE" sz="1000" b="1" baseline="0" dirty="0" err="1">
                <a:solidFill>
                  <a:schemeClr val="tx1"/>
                </a:solidFill>
                <a:latin typeface="+mn-lt"/>
              </a:rPr>
              <a:t>list</a:t>
            </a:r>
            <a:r>
              <a:rPr lang="de-DE" sz="1000" b="1" baseline="0" dirty="0">
                <a:solidFill>
                  <a:schemeClr val="tx1"/>
                </a:solidFill>
                <a:latin typeface="+mn-lt"/>
              </a:rPr>
              <a:t> </a:t>
            </a:r>
            <a:r>
              <a:rPr lang="de-DE" sz="1000" b="1" baseline="0" dirty="0" err="1">
                <a:solidFill>
                  <a:schemeClr val="tx1"/>
                </a:solidFill>
                <a:latin typeface="+mn-lt"/>
              </a:rPr>
              <a:t>level</a:t>
            </a:r>
            <a:endParaRPr lang="de-DE" sz="1000" b="1" baseline="0" dirty="0">
              <a:solidFill>
                <a:schemeClr val="tx1"/>
              </a:solidFill>
              <a:latin typeface="+mn-lt"/>
            </a:endParaRPr>
          </a:p>
        </p:txBody>
      </p:sp>
      <p:sp>
        <p:nvSpPr>
          <p:cNvPr id="30" name="Text // Listenebene verringern">
            <a:extLst>
              <a:ext uri="{FF2B5EF4-FFF2-40B4-BE49-F238E27FC236}">
                <a16:creationId xmlns:a16="http://schemas.microsoft.com/office/drawing/2014/main" id="{107D8539-CD39-4D17-86D5-7CD4C9DA8156}"/>
              </a:ext>
            </a:extLst>
          </p:cNvPr>
          <p:cNvSpPr txBox="1"/>
          <p:nvPr userDrawn="1"/>
        </p:nvSpPr>
        <p:spPr>
          <a:xfrm>
            <a:off x="13088274" y="3804261"/>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err="1">
                <a:solidFill>
                  <a:schemeClr val="tx1"/>
                </a:solidFill>
                <a:latin typeface="+mn-lt"/>
              </a:rPr>
              <a:t>Decrease</a:t>
            </a:r>
            <a:r>
              <a:rPr lang="de-DE" sz="1000" b="1" baseline="0" dirty="0">
                <a:solidFill>
                  <a:schemeClr val="tx1"/>
                </a:solidFill>
                <a:latin typeface="+mn-lt"/>
              </a:rPr>
              <a:t> </a:t>
            </a:r>
            <a:r>
              <a:rPr lang="de-DE" sz="1000" b="1" baseline="0" dirty="0" err="1">
                <a:solidFill>
                  <a:schemeClr val="tx1"/>
                </a:solidFill>
                <a:latin typeface="+mn-lt"/>
              </a:rPr>
              <a:t>list</a:t>
            </a:r>
            <a:r>
              <a:rPr lang="de-DE" sz="1000" b="1" baseline="0" dirty="0">
                <a:solidFill>
                  <a:schemeClr val="tx1"/>
                </a:solidFill>
                <a:latin typeface="+mn-lt"/>
              </a:rPr>
              <a:t> </a:t>
            </a:r>
            <a:r>
              <a:rPr lang="de-DE" sz="1000" b="1" baseline="0" dirty="0" err="1">
                <a:solidFill>
                  <a:schemeClr val="tx1"/>
                </a:solidFill>
                <a:latin typeface="+mn-lt"/>
              </a:rPr>
              <a:t>level</a:t>
            </a:r>
            <a:endParaRPr lang="de-DE" sz="1000" b="1" baseline="0" dirty="0">
              <a:solidFill>
                <a:schemeClr val="tx1"/>
              </a:solidFill>
              <a:latin typeface="+mn-lt"/>
            </a:endParaRPr>
          </a:p>
        </p:txBody>
      </p:sp>
      <p:sp>
        <p:nvSpPr>
          <p:cNvPr id="31" name="Listenebenen">
            <a:extLst>
              <a:ext uri="{FF2B5EF4-FFF2-40B4-BE49-F238E27FC236}">
                <a16:creationId xmlns:a16="http://schemas.microsoft.com/office/drawing/2014/main" id="{25515F67-F671-4831-BA35-56BFF72BBBE9}"/>
              </a:ext>
            </a:extLst>
          </p:cNvPr>
          <p:cNvSpPr txBox="1"/>
          <p:nvPr userDrawn="1"/>
        </p:nvSpPr>
        <p:spPr>
          <a:xfrm rot="10800000" flipH="1" flipV="1">
            <a:off x="12404274" y="2579687"/>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Change </a:t>
            </a:r>
            <a:r>
              <a:rPr lang="de-DE" sz="1200" b="0" baseline="0" dirty="0" err="1">
                <a:solidFill>
                  <a:schemeClr val="tx1"/>
                </a:solidFill>
                <a:latin typeface="+mn-lt"/>
              </a:rPr>
              <a:t>list</a:t>
            </a:r>
            <a:r>
              <a:rPr lang="de-DE" sz="1200" b="0" baseline="0" dirty="0">
                <a:solidFill>
                  <a:schemeClr val="tx1"/>
                </a:solidFill>
                <a:latin typeface="+mn-lt"/>
              </a:rPr>
              <a:t> </a:t>
            </a:r>
            <a:r>
              <a:rPr lang="de-DE" sz="1200" b="0" baseline="0" dirty="0" err="1">
                <a:solidFill>
                  <a:schemeClr val="tx1"/>
                </a:solidFill>
                <a:latin typeface="+mn-lt"/>
              </a:rPr>
              <a:t>level</a:t>
            </a:r>
            <a:r>
              <a:rPr lang="de-DE" sz="1200" b="0" baseline="0" dirty="0">
                <a:solidFill>
                  <a:schemeClr val="tx1"/>
                </a:solidFill>
                <a:latin typeface="+mn-lt"/>
              </a:rPr>
              <a:t> via </a:t>
            </a:r>
            <a:r>
              <a:rPr lang="de-DE" sz="1200" b="0" baseline="0" dirty="0" err="1">
                <a:solidFill>
                  <a:schemeClr val="tx1"/>
                </a:solidFill>
                <a:latin typeface="+mn-lt"/>
              </a:rPr>
              <a:t>menu</a:t>
            </a:r>
            <a:r>
              <a:rPr lang="de-DE" sz="1200" b="0" baseline="0" dirty="0">
                <a:solidFill>
                  <a:schemeClr val="tx1"/>
                </a:solidFill>
                <a:latin typeface="+mn-lt"/>
              </a:rPr>
              <a:t>: </a:t>
            </a:r>
            <a:br>
              <a:rPr lang="de-DE" sz="1200" b="0" baseline="0" dirty="0">
                <a:solidFill>
                  <a:schemeClr val="tx1"/>
                </a:solidFill>
                <a:latin typeface="+mn-lt"/>
              </a:rPr>
            </a:br>
            <a:r>
              <a:rPr lang="en-US" sz="1200" b="1" baseline="0" dirty="0">
                <a:solidFill>
                  <a:schemeClr val="tx1"/>
                </a:solidFill>
                <a:latin typeface="+mn-lt"/>
              </a:rPr>
              <a:t>Home &gt; Paragraph &gt; Increase/Decrease List Level</a:t>
            </a:r>
            <a:endParaRPr lang="de-DE" sz="1200" b="1" baseline="0" dirty="0">
              <a:solidFill>
                <a:schemeClr val="tx1"/>
              </a:solidFill>
              <a:latin typeface="+mn-lt"/>
            </a:endParaRPr>
          </a:p>
        </p:txBody>
      </p:sp>
      <p:pic>
        <p:nvPicPr>
          <p:cNvPr id="32" name="Bild // Listenebene verringern">
            <a:extLst>
              <a:ext uri="{FF2B5EF4-FFF2-40B4-BE49-F238E27FC236}">
                <a16:creationId xmlns:a16="http://schemas.microsoft.com/office/drawing/2014/main" id="{E2FCD400-86F0-4B52-BBE7-933973A94E02}"/>
              </a:ext>
            </a:extLst>
          </p:cNvPr>
          <p:cNvPicPr>
            <a:picLocks noChangeAspect="1"/>
          </p:cNvPicPr>
          <p:nvPr userDrawn="1"/>
        </p:nvPicPr>
        <p:blipFill>
          <a:blip r:embed="rId3"/>
          <a:stretch>
            <a:fillRect/>
          </a:stretch>
        </p:blipFill>
        <p:spPr>
          <a:xfrm>
            <a:off x="12404273" y="3822261"/>
            <a:ext cx="622082" cy="288000"/>
          </a:xfrm>
          <a:prstGeom prst="rect">
            <a:avLst/>
          </a:prstGeom>
          <a:noFill/>
          <a:ln>
            <a:noFill/>
          </a:ln>
        </p:spPr>
      </p:pic>
      <p:pic>
        <p:nvPicPr>
          <p:cNvPr id="33" name="Bild // Listenebene erhöhen">
            <a:extLst>
              <a:ext uri="{FF2B5EF4-FFF2-40B4-BE49-F238E27FC236}">
                <a16:creationId xmlns:a16="http://schemas.microsoft.com/office/drawing/2014/main" id="{E5DF6BE1-7FFB-4DB7-BE22-885E9BC365CA}"/>
              </a:ext>
            </a:extLst>
          </p:cNvPr>
          <p:cNvPicPr>
            <a:picLocks noChangeAspect="1"/>
          </p:cNvPicPr>
          <p:nvPr userDrawn="1"/>
        </p:nvPicPr>
        <p:blipFill>
          <a:blip r:embed="rId4"/>
          <a:stretch>
            <a:fillRect/>
          </a:stretch>
        </p:blipFill>
        <p:spPr>
          <a:xfrm>
            <a:off x="12404273" y="3426261"/>
            <a:ext cx="622082" cy="288000"/>
          </a:xfrm>
          <a:prstGeom prst="rect">
            <a:avLst/>
          </a:prstGeom>
          <a:noFill/>
          <a:ln>
            <a:noFill/>
          </a:ln>
        </p:spPr>
      </p:pic>
    </p:spTree>
    <p:extLst>
      <p:ext uri="{BB962C8B-B14F-4D97-AF65-F5344CB8AC3E}">
        <p14:creationId xmlns:p14="http://schemas.microsoft.com/office/powerpoint/2010/main" val="941350155"/>
      </p:ext>
    </p:extLst>
  </p:cSld>
  <p:clrMapOvr>
    <a:masterClrMapping/>
  </p:clrMapOvr>
  <p:extLst>
    <p:ext uri="{DCECCB84-F9BA-43D5-87BE-67443E8EF086}">
      <p15:sldGuideLst xmlns:p15="http://schemas.microsoft.com/office/powerpoint/2012/main">
        <p15:guide id="1" pos="377" userDrawn="1">
          <p15:clr>
            <a:srgbClr val="FBAE40"/>
          </p15:clr>
        </p15:guide>
        <p15:guide id="2" pos="7303"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three lines_change color optiona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601135" y="2952000"/>
            <a:ext cx="6240000" cy="648000"/>
          </a:xfrm>
          <a:noFill/>
        </p:spPr>
        <p:txBody>
          <a:bodyPr anchor="b"/>
          <a:lstStyle>
            <a:lvl1pPr algn="l">
              <a:lnSpc>
                <a:spcPct val="100000"/>
              </a:lnSpc>
              <a:defRPr sz="2000" b="1" cap="all" baseline="0">
                <a:solidFill>
                  <a:schemeClr val="tx2"/>
                </a:solidFill>
                <a:latin typeface="+mj-lt"/>
              </a:defRPr>
            </a:lvl1pPr>
          </a:lstStyle>
          <a:p>
            <a:r>
              <a:rPr lang="en-US" noProof="0" dirty="0"/>
              <a:t>Name of department or institution</a:t>
            </a:r>
            <a:endParaRPr lang="de-DE" dirty="0"/>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601133" y="5849620"/>
            <a:ext cx="672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en-US" noProof="0" dirty="0"/>
              <a:t>Presentation subtitle</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601133" y="6208047"/>
            <a:ext cx="6720000" cy="324000"/>
          </a:xfrm>
        </p:spPr>
        <p:txBody>
          <a:bodyPr/>
          <a:lstStyle>
            <a:lvl1pPr>
              <a:defRPr sz="1600"/>
            </a:lvl1pPr>
          </a:lstStyle>
          <a:p>
            <a:r>
              <a:rPr lang="en-US" dirty="0"/>
              <a:t>Name of presenter</a:t>
            </a:r>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10632984" y="6948000"/>
            <a:ext cx="960000" cy="288000"/>
          </a:xfrm>
        </p:spPr>
        <p:txBody>
          <a:bodyPr/>
          <a:lstStyle/>
          <a:p>
            <a:fld id="{C0BC624C-2554-4659-A1D8-66347873820C}" type="slidenum">
              <a:rPr lang="de-DE" smtClean="0"/>
              <a:pPr/>
              <a:t>‹#›</a:t>
            </a:fld>
            <a:endParaRPr lang="de-DE" sz="1800" dirty="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4803909"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en-US" noProof="0" dirty="0"/>
              <a:t>OVER THREE LINES</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5645102"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en-US" noProof="0" dirty="0"/>
              <a:t>of the presentation</a:t>
            </a:r>
          </a:p>
        </p:txBody>
      </p:sp>
      <p:sp>
        <p:nvSpPr>
          <p:cNvPr id="13" name="Vertikaler Textplatzhalter 2">
            <a:extLst>
              <a:ext uri="{FF2B5EF4-FFF2-40B4-BE49-F238E27FC236}">
                <a16:creationId xmlns:a16="http://schemas.microsoft.com/office/drawing/2014/main" id="{E89B4C50-17A2-4499-A9E2-454B62ADBA60}"/>
              </a:ext>
            </a:extLst>
          </p:cNvPr>
          <p:cNvSpPr>
            <a:spLocks noGrp="1"/>
          </p:cNvSpPr>
          <p:nvPr>
            <p:ph type="body" orient="vert" idx="22" hasCustomPrompt="1"/>
          </p:nvPr>
        </p:nvSpPr>
        <p:spPr>
          <a:xfrm>
            <a:off x="0" y="3708988"/>
            <a:ext cx="4412777"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en-US" noProof="0" dirty="0"/>
              <a:t>This is the title</a:t>
            </a:r>
          </a:p>
        </p:txBody>
      </p:sp>
      <p:sp>
        <p:nvSpPr>
          <p:cNvPr id="26" name="Hintergrundnetz">
            <a:extLst>
              <a:ext uri="{FF2B5EF4-FFF2-40B4-BE49-F238E27FC236}">
                <a16:creationId xmlns:a16="http://schemas.microsoft.com/office/drawing/2014/main" id="{1DE7ADED-5BAA-47B5-AF43-B788CEDAB81B}"/>
              </a:ext>
            </a:extLst>
          </p:cNvPr>
          <p:cNvSpPr>
            <a:spLocks noEditPoints="1"/>
          </p:cNvSpPr>
          <p:nvPr userDrawn="1"/>
        </p:nvSpPr>
        <p:spPr bwMode="auto">
          <a:xfrm>
            <a:off x="29632" y="12700"/>
            <a:ext cx="12175067" cy="9144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sz="1800"/>
          </a:p>
        </p:txBody>
      </p:sp>
      <p:sp>
        <p:nvSpPr>
          <p:cNvPr id="28" name="Bildplatzhalter 37">
            <a:extLst>
              <a:ext uri="{FF2B5EF4-FFF2-40B4-BE49-F238E27FC236}">
                <a16:creationId xmlns:a16="http://schemas.microsoft.com/office/drawing/2014/main" id="{64E577BF-8881-45A8-8425-51E9AA738065}"/>
              </a:ext>
            </a:extLst>
          </p:cNvPr>
          <p:cNvSpPr>
            <a:spLocks noGrp="1" noChangeAspect="1"/>
          </p:cNvSpPr>
          <p:nvPr>
            <p:ph type="pic" sz="quarter" idx="19" hasCustomPrompt="1"/>
          </p:nvPr>
        </p:nvSpPr>
        <p:spPr>
          <a:xfrm>
            <a:off x="6155271" y="-1"/>
            <a:ext cx="6069326" cy="5452142"/>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pic>
        <p:nvPicPr>
          <p:cNvPr id="23" name="Grafik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18" y="435308"/>
            <a:ext cx="2082915" cy="730956"/>
          </a:xfrm>
          <a:prstGeom prst="rect">
            <a:avLst/>
          </a:prstGeom>
        </p:spPr>
      </p:pic>
      <p:sp>
        <p:nvSpPr>
          <p:cNvPr id="24" name="Regieanweisung">
            <a:extLst>
              <a:ext uri="{FF2B5EF4-FFF2-40B4-BE49-F238E27FC236}">
                <a16:creationId xmlns:a16="http://schemas.microsoft.com/office/drawing/2014/main" id="{3E7BBF96-B12B-424D-89F0-4173814A5DC8}"/>
              </a:ext>
            </a:extLst>
          </p:cNvPr>
          <p:cNvSpPr txBox="1"/>
          <p:nvPr userDrawn="1"/>
        </p:nvSpPr>
        <p:spPr>
          <a:xfrm rot="10800000" flipH="1" flipV="1">
            <a:off x="12404273"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err="1">
                <a:solidFill>
                  <a:schemeClr val="tx1"/>
                </a:solidFill>
                <a:latin typeface="+mn-lt"/>
              </a:rPr>
              <a:t>Restore</a:t>
            </a:r>
            <a:r>
              <a:rPr lang="de-DE" sz="1200" b="0" baseline="0" dirty="0">
                <a:solidFill>
                  <a:schemeClr val="tx1"/>
                </a:solidFill>
                <a:latin typeface="+mn-lt"/>
              </a:rPr>
              <a:t> </a:t>
            </a:r>
            <a:r>
              <a:rPr lang="de-DE" sz="1200" b="0" baseline="0" dirty="0" err="1">
                <a:solidFill>
                  <a:schemeClr val="tx1"/>
                </a:solidFill>
                <a:latin typeface="+mn-lt"/>
              </a:rPr>
              <a:t>slide</a:t>
            </a:r>
            <a:r>
              <a:rPr lang="de-DE" sz="1200" b="0" baseline="0" dirty="0">
                <a:solidFill>
                  <a:schemeClr val="tx1"/>
                </a:solidFill>
                <a:latin typeface="+mn-lt"/>
              </a:rPr>
              <a:t> </a:t>
            </a:r>
            <a:r>
              <a:rPr lang="de-DE" sz="1200" b="0" baseline="0" dirty="0" err="1">
                <a:solidFill>
                  <a:schemeClr val="tx1"/>
                </a:solidFill>
                <a:latin typeface="+mn-lt"/>
              </a:rPr>
              <a:t>to</a:t>
            </a:r>
            <a:r>
              <a:rPr lang="de-DE" sz="1200" b="0" baseline="0" dirty="0">
                <a:solidFill>
                  <a:schemeClr val="tx1"/>
                </a:solidFill>
                <a:latin typeface="+mn-lt"/>
              </a:rPr>
              <a:t> original form via </a:t>
            </a:r>
            <a:r>
              <a:rPr lang="de-DE" sz="1200" b="0" baseline="0" dirty="0" err="1">
                <a:solidFill>
                  <a:schemeClr val="tx1"/>
                </a:solidFill>
                <a:latin typeface="+mn-lt"/>
              </a:rPr>
              <a:t>menu</a:t>
            </a:r>
            <a:r>
              <a:rPr lang="de-DE" sz="1200" b="0" baseline="0" dirty="0">
                <a:solidFill>
                  <a:schemeClr val="tx1"/>
                </a:solidFill>
                <a:latin typeface="+mn-lt"/>
              </a:rPr>
              <a:t>: </a:t>
            </a:r>
            <a:r>
              <a:rPr lang="de-DE" sz="1200" b="1" baseline="0" dirty="0">
                <a:solidFill>
                  <a:schemeClr val="tx1"/>
                </a:solidFill>
                <a:latin typeface="+mn-lt"/>
              </a:rPr>
              <a:t>Home &gt; </a:t>
            </a:r>
            <a:r>
              <a:rPr lang="de-DE" sz="1200" b="1" baseline="0" dirty="0" err="1">
                <a:solidFill>
                  <a:schemeClr val="tx1"/>
                </a:solidFill>
                <a:latin typeface="+mn-lt"/>
              </a:rPr>
              <a:t>select</a:t>
            </a:r>
            <a:r>
              <a:rPr lang="de-DE" sz="1200" b="1" baseline="0" dirty="0">
                <a:solidFill>
                  <a:schemeClr val="tx1"/>
                </a:solidFill>
                <a:latin typeface="+mn-lt"/>
              </a:rPr>
              <a:t> </a:t>
            </a:r>
            <a:r>
              <a:rPr lang="de-DE" sz="1200" b="1" baseline="0" dirty="0" err="1">
                <a:solidFill>
                  <a:schemeClr val="tx1"/>
                </a:solidFill>
                <a:latin typeface="+mn-lt"/>
              </a:rPr>
              <a:t>slide</a:t>
            </a:r>
            <a:r>
              <a:rPr lang="de-DE" sz="1200" b="1" baseline="0" dirty="0">
                <a:solidFill>
                  <a:schemeClr val="tx1"/>
                </a:solidFill>
                <a:latin typeface="+mn-lt"/>
              </a:rPr>
              <a:t> &gt; </a:t>
            </a:r>
            <a:r>
              <a:rPr lang="de-DE" sz="1200" b="1" baseline="0" dirty="0" err="1">
                <a:solidFill>
                  <a:schemeClr val="tx1"/>
                </a:solidFill>
                <a:latin typeface="+mn-lt"/>
              </a:rPr>
              <a:t>Reset</a:t>
            </a: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a-DK" sz="1200" b="0" baseline="0" dirty="0">
                <a:solidFill>
                  <a:schemeClr val="tx1"/>
                </a:solidFill>
                <a:latin typeface="+mn-lt"/>
              </a:rPr>
              <a:t>Change slide layout via menu: </a:t>
            </a:r>
            <a:r>
              <a:rPr lang="de-DE" sz="1200" b="1" baseline="0" dirty="0">
                <a:solidFill>
                  <a:schemeClr val="tx1"/>
                </a:solidFill>
                <a:latin typeface="+mn-lt"/>
              </a:rPr>
              <a:t>Home &gt; </a:t>
            </a:r>
            <a:r>
              <a:rPr lang="de-DE" sz="1200" b="1" baseline="0" dirty="0" err="1">
                <a:solidFill>
                  <a:schemeClr val="tx1"/>
                </a:solidFill>
                <a:latin typeface="+mn-lt"/>
              </a:rPr>
              <a:t>select</a:t>
            </a:r>
            <a:r>
              <a:rPr lang="de-DE" sz="1200" b="1" baseline="0" dirty="0">
                <a:solidFill>
                  <a:schemeClr val="tx1"/>
                </a:solidFill>
                <a:latin typeface="+mn-lt"/>
              </a:rPr>
              <a:t> </a:t>
            </a:r>
            <a:r>
              <a:rPr lang="de-DE" sz="1200" b="1" baseline="0" dirty="0" err="1">
                <a:solidFill>
                  <a:schemeClr val="tx1"/>
                </a:solidFill>
                <a:latin typeface="+mn-lt"/>
              </a:rPr>
              <a:t>slide</a:t>
            </a:r>
            <a:r>
              <a:rPr lang="de-DE" sz="1200" b="1" baseline="0" dirty="0">
                <a:solidFill>
                  <a:schemeClr val="tx1"/>
                </a:solidFill>
                <a:latin typeface="+mn-lt"/>
              </a:rPr>
              <a:t> &gt; Layout</a:t>
            </a:r>
          </a:p>
          <a:p>
            <a:pPr indent="0" algn="l">
              <a:lnSpc>
                <a:spcPct val="100000"/>
              </a:lnSpc>
              <a:spcBef>
                <a:spcPts val="0"/>
              </a:spcBef>
              <a:spcAft>
                <a:spcPts val="0"/>
              </a:spcAft>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Show </a:t>
            </a:r>
            <a:r>
              <a:rPr kumimoji="0" lang="de-DE" sz="1200" b="0" i="0" u="none" strike="noStrike" kern="1200" cap="none" spc="0" normalizeH="0" baseline="0" noProof="0" dirty="0" err="1">
                <a:ln>
                  <a:noFill/>
                </a:ln>
                <a:solidFill>
                  <a:schemeClr val="tx1"/>
                </a:solidFill>
                <a:effectLst/>
                <a:uLnTx/>
                <a:uFillTx/>
                <a:latin typeface="+mn-lt"/>
                <a:ea typeface="+mn-ea"/>
                <a:cs typeface="+mn-cs"/>
              </a:rPr>
              <a:t>gridlines</a:t>
            </a:r>
            <a:r>
              <a:rPr kumimoji="0" lang="de-DE" sz="1200" b="0" i="0" u="none" strike="noStrike" kern="1200" cap="none" spc="0" normalizeH="0" baseline="0" noProof="0" dirty="0">
                <a:ln>
                  <a:noFill/>
                </a:ln>
                <a:solidFill>
                  <a:schemeClr val="tx1"/>
                </a:solidFill>
                <a:effectLst/>
                <a:uLnTx/>
                <a:uFillTx/>
                <a:latin typeface="+mn-lt"/>
                <a:ea typeface="+mn-ea"/>
                <a:cs typeface="+mn-cs"/>
              </a:rPr>
              <a:t> via </a:t>
            </a:r>
            <a:r>
              <a:rPr kumimoji="0" lang="de-DE" sz="1200" b="0" i="0" u="none" strike="noStrike" kern="1200" cap="none" spc="0" normalizeH="0" baseline="0" noProof="0" dirty="0" err="1">
                <a:ln>
                  <a:noFill/>
                </a:ln>
                <a:solidFill>
                  <a:schemeClr val="tx1"/>
                </a:solidFill>
                <a:effectLst/>
                <a:uLnTx/>
                <a:uFillTx/>
                <a:latin typeface="+mn-lt"/>
                <a:ea typeface="+mn-ea"/>
                <a:cs typeface="+mn-cs"/>
              </a:rPr>
              <a:t>menu</a:t>
            </a:r>
            <a:r>
              <a:rPr kumimoji="0" lang="de-DE" sz="1200" b="0" i="0" u="none" strike="noStrike" kern="1200" cap="none" spc="0" normalizeH="0" baseline="0" noProof="0" dirty="0">
                <a:ln>
                  <a:noFill/>
                </a:ln>
                <a:solidFill>
                  <a:schemeClr val="tx1"/>
                </a:solidFill>
                <a:effectLst/>
                <a:uLnTx/>
                <a:uFillTx/>
                <a:latin typeface="+mn-lt"/>
                <a:ea typeface="+mn-ea"/>
                <a:cs typeface="+mn-cs"/>
              </a:rPr>
              <a:t>: </a:t>
            </a:r>
            <a:r>
              <a:rPr kumimoji="0" lang="en-US" sz="1200" b="1" i="0" u="none" strike="noStrike" kern="1200" cap="none" spc="0" normalizeH="0" baseline="0" noProof="0" dirty="0">
                <a:ln>
                  <a:noFill/>
                </a:ln>
                <a:solidFill>
                  <a:schemeClr val="tx1"/>
                </a:solidFill>
                <a:effectLst/>
                <a:uLnTx/>
                <a:uFillTx/>
                <a:latin typeface="+mn-lt"/>
                <a:ea typeface="+mn-ea"/>
                <a:cs typeface="+mn-cs"/>
              </a:rPr>
              <a:t>View &gt; Gridlines &gt; check Gridline box</a:t>
            </a: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sp>
        <p:nvSpPr>
          <p:cNvPr id="25" name="Text // Listenebene erhöhen">
            <a:extLst>
              <a:ext uri="{FF2B5EF4-FFF2-40B4-BE49-F238E27FC236}">
                <a16:creationId xmlns:a16="http://schemas.microsoft.com/office/drawing/2014/main" id="{FAB3FBC5-F07B-4D05-8B61-BB9749A56C93}"/>
              </a:ext>
            </a:extLst>
          </p:cNvPr>
          <p:cNvSpPr txBox="1"/>
          <p:nvPr userDrawn="1"/>
        </p:nvSpPr>
        <p:spPr>
          <a:xfrm>
            <a:off x="13088274" y="3408261"/>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err="1">
                <a:solidFill>
                  <a:schemeClr val="tx1"/>
                </a:solidFill>
                <a:latin typeface="+mn-lt"/>
              </a:rPr>
              <a:t>Increase</a:t>
            </a:r>
            <a:r>
              <a:rPr lang="de-DE" sz="1000" b="1" baseline="0" dirty="0">
                <a:solidFill>
                  <a:schemeClr val="tx1"/>
                </a:solidFill>
                <a:latin typeface="+mn-lt"/>
              </a:rPr>
              <a:t> </a:t>
            </a:r>
            <a:r>
              <a:rPr lang="de-DE" sz="1000" b="1" baseline="0" dirty="0" err="1">
                <a:solidFill>
                  <a:schemeClr val="tx1"/>
                </a:solidFill>
                <a:latin typeface="+mn-lt"/>
              </a:rPr>
              <a:t>list</a:t>
            </a:r>
            <a:r>
              <a:rPr lang="de-DE" sz="1000" b="1" baseline="0" dirty="0">
                <a:solidFill>
                  <a:schemeClr val="tx1"/>
                </a:solidFill>
                <a:latin typeface="+mn-lt"/>
              </a:rPr>
              <a:t> </a:t>
            </a:r>
            <a:r>
              <a:rPr lang="de-DE" sz="1000" b="1" baseline="0" dirty="0" err="1">
                <a:solidFill>
                  <a:schemeClr val="tx1"/>
                </a:solidFill>
                <a:latin typeface="+mn-lt"/>
              </a:rPr>
              <a:t>level</a:t>
            </a:r>
            <a:endParaRPr lang="de-DE" sz="1000" b="1" baseline="0" dirty="0">
              <a:solidFill>
                <a:schemeClr val="tx1"/>
              </a:solidFill>
              <a:latin typeface="+mn-lt"/>
            </a:endParaRPr>
          </a:p>
        </p:txBody>
      </p:sp>
      <p:sp>
        <p:nvSpPr>
          <p:cNvPr id="27" name="Text // Listenebene verringern">
            <a:extLst>
              <a:ext uri="{FF2B5EF4-FFF2-40B4-BE49-F238E27FC236}">
                <a16:creationId xmlns:a16="http://schemas.microsoft.com/office/drawing/2014/main" id="{107D8539-CD39-4D17-86D5-7CD4C9DA8156}"/>
              </a:ext>
            </a:extLst>
          </p:cNvPr>
          <p:cNvSpPr txBox="1"/>
          <p:nvPr userDrawn="1"/>
        </p:nvSpPr>
        <p:spPr>
          <a:xfrm>
            <a:off x="13088274" y="3804261"/>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err="1">
                <a:solidFill>
                  <a:schemeClr val="tx1"/>
                </a:solidFill>
                <a:latin typeface="+mn-lt"/>
              </a:rPr>
              <a:t>Decrease</a:t>
            </a:r>
            <a:r>
              <a:rPr lang="de-DE" sz="1000" b="1" baseline="0" dirty="0">
                <a:solidFill>
                  <a:schemeClr val="tx1"/>
                </a:solidFill>
                <a:latin typeface="+mn-lt"/>
              </a:rPr>
              <a:t> </a:t>
            </a:r>
            <a:r>
              <a:rPr lang="de-DE" sz="1000" b="1" baseline="0" dirty="0" err="1">
                <a:solidFill>
                  <a:schemeClr val="tx1"/>
                </a:solidFill>
                <a:latin typeface="+mn-lt"/>
              </a:rPr>
              <a:t>list</a:t>
            </a:r>
            <a:r>
              <a:rPr lang="de-DE" sz="1000" b="1" baseline="0" dirty="0">
                <a:solidFill>
                  <a:schemeClr val="tx1"/>
                </a:solidFill>
                <a:latin typeface="+mn-lt"/>
              </a:rPr>
              <a:t> </a:t>
            </a:r>
            <a:r>
              <a:rPr lang="de-DE" sz="1000" b="1" baseline="0" dirty="0" err="1">
                <a:solidFill>
                  <a:schemeClr val="tx1"/>
                </a:solidFill>
                <a:latin typeface="+mn-lt"/>
              </a:rPr>
              <a:t>level</a:t>
            </a:r>
            <a:endParaRPr lang="de-DE" sz="1000" b="1" baseline="0" dirty="0">
              <a:solidFill>
                <a:schemeClr val="tx1"/>
              </a:solidFill>
              <a:latin typeface="+mn-lt"/>
            </a:endParaRPr>
          </a:p>
        </p:txBody>
      </p:sp>
      <p:sp>
        <p:nvSpPr>
          <p:cNvPr id="29" name="Listenebenen">
            <a:extLst>
              <a:ext uri="{FF2B5EF4-FFF2-40B4-BE49-F238E27FC236}">
                <a16:creationId xmlns:a16="http://schemas.microsoft.com/office/drawing/2014/main" id="{25515F67-F671-4831-BA35-56BFF72BBBE9}"/>
              </a:ext>
            </a:extLst>
          </p:cNvPr>
          <p:cNvSpPr txBox="1"/>
          <p:nvPr userDrawn="1"/>
        </p:nvSpPr>
        <p:spPr>
          <a:xfrm rot="10800000" flipH="1" flipV="1">
            <a:off x="12404274" y="2579687"/>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Change </a:t>
            </a:r>
            <a:r>
              <a:rPr lang="de-DE" sz="1200" b="0" baseline="0" dirty="0" err="1">
                <a:solidFill>
                  <a:schemeClr val="tx1"/>
                </a:solidFill>
                <a:latin typeface="+mn-lt"/>
              </a:rPr>
              <a:t>list</a:t>
            </a:r>
            <a:r>
              <a:rPr lang="de-DE" sz="1200" b="0" baseline="0" dirty="0">
                <a:solidFill>
                  <a:schemeClr val="tx1"/>
                </a:solidFill>
                <a:latin typeface="+mn-lt"/>
              </a:rPr>
              <a:t> </a:t>
            </a:r>
            <a:r>
              <a:rPr lang="de-DE" sz="1200" b="0" baseline="0" dirty="0" err="1">
                <a:solidFill>
                  <a:schemeClr val="tx1"/>
                </a:solidFill>
                <a:latin typeface="+mn-lt"/>
              </a:rPr>
              <a:t>level</a:t>
            </a:r>
            <a:r>
              <a:rPr lang="de-DE" sz="1200" b="0" baseline="0" dirty="0">
                <a:solidFill>
                  <a:schemeClr val="tx1"/>
                </a:solidFill>
                <a:latin typeface="+mn-lt"/>
              </a:rPr>
              <a:t> via </a:t>
            </a:r>
            <a:r>
              <a:rPr lang="de-DE" sz="1200" b="0" baseline="0" dirty="0" err="1">
                <a:solidFill>
                  <a:schemeClr val="tx1"/>
                </a:solidFill>
                <a:latin typeface="+mn-lt"/>
              </a:rPr>
              <a:t>menu</a:t>
            </a:r>
            <a:r>
              <a:rPr lang="de-DE" sz="1200" b="0" baseline="0" dirty="0">
                <a:solidFill>
                  <a:schemeClr val="tx1"/>
                </a:solidFill>
                <a:latin typeface="+mn-lt"/>
              </a:rPr>
              <a:t>: </a:t>
            </a:r>
            <a:br>
              <a:rPr lang="de-DE" sz="1200" b="0" baseline="0" dirty="0">
                <a:solidFill>
                  <a:schemeClr val="tx1"/>
                </a:solidFill>
                <a:latin typeface="+mn-lt"/>
              </a:rPr>
            </a:br>
            <a:r>
              <a:rPr lang="en-US" sz="1200" b="1" baseline="0" dirty="0">
                <a:solidFill>
                  <a:schemeClr val="tx1"/>
                </a:solidFill>
                <a:latin typeface="+mn-lt"/>
              </a:rPr>
              <a:t>Home &gt; Paragraph &gt; Increase/Decrease List Level</a:t>
            </a:r>
            <a:endParaRPr lang="de-DE" sz="1200" b="1" baseline="0" dirty="0">
              <a:solidFill>
                <a:schemeClr val="tx1"/>
              </a:solidFill>
              <a:latin typeface="+mn-lt"/>
            </a:endParaRPr>
          </a:p>
        </p:txBody>
      </p:sp>
      <p:pic>
        <p:nvPicPr>
          <p:cNvPr id="30" name="Bild // Listenebene verringern">
            <a:extLst>
              <a:ext uri="{FF2B5EF4-FFF2-40B4-BE49-F238E27FC236}">
                <a16:creationId xmlns:a16="http://schemas.microsoft.com/office/drawing/2014/main" id="{E2FCD400-86F0-4B52-BBE7-933973A94E02}"/>
              </a:ext>
            </a:extLst>
          </p:cNvPr>
          <p:cNvPicPr>
            <a:picLocks noChangeAspect="1"/>
          </p:cNvPicPr>
          <p:nvPr userDrawn="1"/>
        </p:nvPicPr>
        <p:blipFill>
          <a:blip r:embed="rId3"/>
          <a:stretch>
            <a:fillRect/>
          </a:stretch>
        </p:blipFill>
        <p:spPr>
          <a:xfrm>
            <a:off x="12404273" y="3822261"/>
            <a:ext cx="622082" cy="288000"/>
          </a:xfrm>
          <a:prstGeom prst="rect">
            <a:avLst/>
          </a:prstGeom>
          <a:noFill/>
          <a:ln>
            <a:noFill/>
          </a:ln>
        </p:spPr>
      </p:pic>
      <p:pic>
        <p:nvPicPr>
          <p:cNvPr id="31" name="Bild // Listenebene erhöhen">
            <a:extLst>
              <a:ext uri="{FF2B5EF4-FFF2-40B4-BE49-F238E27FC236}">
                <a16:creationId xmlns:a16="http://schemas.microsoft.com/office/drawing/2014/main" id="{E5DF6BE1-7FFB-4DB7-BE22-885E9BC365CA}"/>
              </a:ext>
            </a:extLst>
          </p:cNvPr>
          <p:cNvPicPr>
            <a:picLocks noChangeAspect="1"/>
          </p:cNvPicPr>
          <p:nvPr userDrawn="1"/>
        </p:nvPicPr>
        <p:blipFill>
          <a:blip r:embed="rId4"/>
          <a:stretch>
            <a:fillRect/>
          </a:stretch>
        </p:blipFill>
        <p:spPr>
          <a:xfrm>
            <a:off x="12404273" y="3426261"/>
            <a:ext cx="622082" cy="288000"/>
          </a:xfrm>
          <a:prstGeom prst="rect">
            <a:avLst/>
          </a:prstGeom>
          <a:noFill/>
          <a:ln>
            <a:noFill/>
          </a:ln>
        </p:spPr>
      </p:pic>
    </p:spTree>
    <p:extLst>
      <p:ext uri="{BB962C8B-B14F-4D97-AF65-F5344CB8AC3E}">
        <p14:creationId xmlns:p14="http://schemas.microsoft.com/office/powerpoint/2010/main" val="402468200"/>
      </p:ext>
    </p:extLst>
  </p:cSld>
  <p:clrMapOvr>
    <a:masterClrMapping/>
  </p:clrMapOvr>
  <p:extLst>
    <p:ext uri="{DCECCB84-F9BA-43D5-87BE-67443E8EF086}">
      <p15:sldGuideLst xmlns:p15="http://schemas.microsoft.com/office/powerpoint/2012/main">
        <p15:guide id="1" pos="377" userDrawn="1">
          <p15:clr>
            <a:srgbClr val="FBAE40"/>
          </p15:clr>
        </p15:guide>
        <p15:guide id="2" pos="730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four lines_change color optional">
    <p:spTree>
      <p:nvGrpSpPr>
        <p:cNvPr id="1" name=""/>
        <p:cNvGrpSpPr/>
        <p:nvPr/>
      </p:nvGrpSpPr>
      <p:grpSpPr>
        <a:xfrm>
          <a:off x="0" y="0"/>
          <a:ext cx="0" cy="0"/>
          <a:chOff x="0" y="0"/>
          <a:chExt cx="0" cy="0"/>
        </a:xfrm>
      </p:grpSpPr>
      <p:sp>
        <p:nvSpPr>
          <p:cNvPr id="24" name="Hintergrundnetz">
            <a:extLst>
              <a:ext uri="{FF2B5EF4-FFF2-40B4-BE49-F238E27FC236}">
                <a16:creationId xmlns:a16="http://schemas.microsoft.com/office/drawing/2014/main" id="{2616A77F-A27C-40F8-9B72-92E04B9D09A1}"/>
              </a:ext>
            </a:extLst>
          </p:cNvPr>
          <p:cNvSpPr>
            <a:spLocks noEditPoints="1"/>
          </p:cNvSpPr>
          <p:nvPr userDrawn="1"/>
        </p:nvSpPr>
        <p:spPr bwMode="auto">
          <a:xfrm>
            <a:off x="29632" y="12700"/>
            <a:ext cx="12175067" cy="9144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sz="1800"/>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601135" y="2268000"/>
            <a:ext cx="6000000" cy="648000"/>
          </a:xfrm>
          <a:noFill/>
        </p:spPr>
        <p:txBody>
          <a:bodyPr anchor="b"/>
          <a:lstStyle>
            <a:lvl1pPr algn="l">
              <a:lnSpc>
                <a:spcPct val="100000"/>
              </a:lnSpc>
              <a:defRPr sz="2000" b="1" cap="all" baseline="0">
                <a:solidFill>
                  <a:schemeClr val="tx2"/>
                </a:solidFill>
                <a:latin typeface="+mj-lt"/>
              </a:defRPr>
            </a:lvl1pPr>
          </a:lstStyle>
          <a:p>
            <a:r>
              <a:rPr lang="en-US" noProof="0" dirty="0"/>
              <a:t>Name of department or institution</a:t>
            </a:r>
            <a:br>
              <a:rPr lang="en-US" dirty="0"/>
            </a:br>
            <a:r>
              <a:rPr lang="en-US" dirty="0"/>
              <a:t>over two lines</a:t>
            </a:r>
            <a:endParaRPr lang="de-DE" dirty="0"/>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601133" y="5849620"/>
            <a:ext cx="672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en-US" noProof="0" dirty="0"/>
              <a:t>Presentation subtitle</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601133" y="6208047"/>
            <a:ext cx="6720000" cy="324000"/>
          </a:xfrm>
        </p:spPr>
        <p:txBody>
          <a:bodyPr/>
          <a:lstStyle>
            <a:lvl1pPr>
              <a:defRPr sz="1600"/>
            </a:lvl1pPr>
          </a:lstStyle>
          <a:p>
            <a:r>
              <a:rPr lang="en-US" dirty="0"/>
              <a:t>Name of presenter</a:t>
            </a:r>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10632984" y="6948000"/>
            <a:ext cx="960000" cy="288000"/>
          </a:xfrm>
        </p:spPr>
        <p:txBody>
          <a:bodyPr/>
          <a:lstStyle/>
          <a:p>
            <a:fld id="{C0BC624C-2554-4659-A1D8-66347873820C}" type="slidenum">
              <a:rPr lang="de-DE" smtClean="0"/>
              <a:pPr/>
              <a:t>‹#›</a:t>
            </a:fld>
            <a:endParaRPr lang="de-DE" sz="1800" dirty="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3" y="5076000"/>
            <a:ext cx="1822324"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en-US" noProof="0" dirty="0"/>
              <a:t>lines</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4" y="4392494"/>
            <a:ext cx="5799760"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en-US" noProof="0" dirty="0"/>
              <a:t>over FOUR full lines</a:t>
            </a:r>
          </a:p>
        </p:txBody>
      </p:sp>
      <p:sp>
        <p:nvSpPr>
          <p:cNvPr id="13" name="Vertikaler Textplatzhalter 2">
            <a:extLst>
              <a:ext uri="{FF2B5EF4-FFF2-40B4-BE49-F238E27FC236}">
                <a16:creationId xmlns:a16="http://schemas.microsoft.com/office/drawing/2014/main" id="{E89B4C50-17A2-4499-A9E2-454B62ADBA60}"/>
              </a:ext>
            </a:extLst>
          </p:cNvPr>
          <p:cNvSpPr>
            <a:spLocks noGrp="1"/>
          </p:cNvSpPr>
          <p:nvPr>
            <p:ph type="body" orient="vert" idx="22" hasCustomPrompt="1"/>
          </p:nvPr>
        </p:nvSpPr>
        <p:spPr>
          <a:xfrm>
            <a:off x="3" y="3708988"/>
            <a:ext cx="5645102"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en-US" noProof="0" dirty="0"/>
              <a:t>of the presentation</a:t>
            </a:r>
          </a:p>
        </p:txBody>
      </p:sp>
      <p:sp>
        <p:nvSpPr>
          <p:cNvPr id="14" name="Vertikaler Textplatzhalter 2">
            <a:extLst>
              <a:ext uri="{FF2B5EF4-FFF2-40B4-BE49-F238E27FC236}">
                <a16:creationId xmlns:a16="http://schemas.microsoft.com/office/drawing/2014/main" id="{2BF5FE1F-FB33-4327-B3C9-F0F64BBE1766}"/>
              </a:ext>
            </a:extLst>
          </p:cNvPr>
          <p:cNvSpPr>
            <a:spLocks noGrp="1"/>
          </p:cNvSpPr>
          <p:nvPr>
            <p:ph type="body" orient="vert" idx="23" hasCustomPrompt="1"/>
          </p:nvPr>
        </p:nvSpPr>
        <p:spPr>
          <a:xfrm>
            <a:off x="0" y="3024000"/>
            <a:ext cx="4412777"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en-US" noProof="0" dirty="0"/>
              <a:t>This is the title</a:t>
            </a:r>
          </a:p>
        </p:txBody>
      </p:sp>
      <p:sp>
        <p:nvSpPr>
          <p:cNvPr id="26" name="Bildplatzhalter 37">
            <a:extLst>
              <a:ext uri="{FF2B5EF4-FFF2-40B4-BE49-F238E27FC236}">
                <a16:creationId xmlns:a16="http://schemas.microsoft.com/office/drawing/2014/main" id="{43C9546E-D916-4E7F-8653-5FF337D64927}"/>
              </a:ext>
            </a:extLst>
          </p:cNvPr>
          <p:cNvSpPr>
            <a:spLocks noGrp="1" noChangeAspect="1"/>
          </p:cNvSpPr>
          <p:nvPr>
            <p:ph type="pic" sz="quarter" idx="19" hasCustomPrompt="1"/>
          </p:nvPr>
        </p:nvSpPr>
        <p:spPr>
          <a:xfrm>
            <a:off x="6155271" y="-1"/>
            <a:ext cx="6069326" cy="5452142"/>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pic>
        <p:nvPicPr>
          <p:cNvPr id="27" name="Grafik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18" y="435308"/>
            <a:ext cx="2082915" cy="730956"/>
          </a:xfrm>
          <a:prstGeom prst="rect">
            <a:avLst/>
          </a:prstGeom>
        </p:spPr>
      </p:pic>
      <p:sp>
        <p:nvSpPr>
          <p:cNvPr id="25" name="Regieanweisung">
            <a:extLst>
              <a:ext uri="{FF2B5EF4-FFF2-40B4-BE49-F238E27FC236}">
                <a16:creationId xmlns:a16="http://schemas.microsoft.com/office/drawing/2014/main" id="{3E7BBF96-B12B-424D-89F0-4173814A5DC8}"/>
              </a:ext>
            </a:extLst>
          </p:cNvPr>
          <p:cNvSpPr txBox="1"/>
          <p:nvPr userDrawn="1"/>
        </p:nvSpPr>
        <p:spPr>
          <a:xfrm rot="10800000" flipH="1" flipV="1">
            <a:off x="12404273"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err="1">
                <a:solidFill>
                  <a:schemeClr val="tx1"/>
                </a:solidFill>
                <a:latin typeface="+mn-lt"/>
              </a:rPr>
              <a:t>Restore</a:t>
            </a:r>
            <a:r>
              <a:rPr lang="de-DE" sz="1200" b="0" baseline="0" dirty="0">
                <a:solidFill>
                  <a:schemeClr val="tx1"/>
                </a:solidFill>
                <a:latin typeface="+mn-lt"/>
              </a:rPr>
              <a:t> </a:t>
            </a:r>
            <a:r>
              <a:rPr lang="de-DE" sz="1200" b="0" baseline="0" dirty="0" err="1">
                <a:solidFill>
                  <a:schemeClr val="tx1"/>
                </a:solidFill>
                <a:latin typeface="+mn-lt"/>
              </a:rPr>
              <a:t>slide</a:t>
            </a:r>
            <a:r>
              <a:rPr lang="de-DE" sz="1200" b="0" baseline="0" dirty="0">
                <a:solidFill>
                  <a:schemeClr val="tx1"/>
                </a:solidFill>
                <a:latin typeface="+mn-lt"/>
              </a:rPr>
              <a:t> </a:t>
            </a:r>
            <a:r>
              <a:rPr lang="de-DE" sz="1200" b="0" baseline="0" dirty="0" err="1">
                <a:solidFill>
                  <a:schemeClr val="tx1"/>
                </a:solidFill>
                <a:latin typeface="+mn-lt"/>
              </a:rPr>
              <a:t>to</a:t>
            </a:r>
            <a:r>
              <a:rPr lang="de-DE" sz="1200" b="0" baseline="0" dirty="0">
                <a:solidFill>
                  <a:schemeClr val="tx1"/>
                </a:solidFill>
                <a:latin typeface="+mn-lt"/>
              </a:rPr>
              <a:t> original form via </a:t>
            </a:r>
            <a:r>
              <a:rPr lang="de-DE" sz="1200" b="0" baseline="0" dirty="0" err="1">
                <a:solidFill>
                  <a:schemeClr val="tx1"/>
                </a:solidFill>
                <a:latin typeface="+mn-lt"/>
              </a:rPr>
              <a:t>menu</a:t>
            </a:r>
            <a:r>
              <a:rPr lang="de-DE" sz="1200" b="0" baseline="0" dirty="0">
                <a:solidFill>
                  <a:schemeClr val="tx1"/>
                </a:solidFill>
                <a:latin typeface="+mn-lt"/>
              </a:rPr>
              <a:t>: </a:t>
            </a:r>
            <a:r>
              <a:rPr lang="de-DE" sz="1200" b="1" baseline="0" dirty="0">
                <a:solidFill>
                  <a:schemeClr val="tx1"/>
                </a:solidFill>
                <a:latin typeface="+mn-lt"/>
              </a:rPr>
              <a:t>Home &gt; </a:t>
            </a:r>
            <a:r>
              <a:rPr lang="de-DE" sz="1200" b="1" baseline="0" dirty="0" err="1">
                <a:solidFill>
                  <a:schemeClr val="tx1"/>
                </a:solidFill>
                <a:latin typeface="+mn-lt"/>
              </a:rPr>
              <a:t>select</a:t>
            </a:r>
            <a:r>
              <a:rPr lang="de-DE" sz="1200" b="1" baseline="0" dirty="0">
                <a:solidFill>
                  <a:schemeClr val="tx1"/>
                </a:solidFill>
                <a:latin typeface="+mn-lt"/>
              </a:rPr>
              <a:t> </a:t>
            </a:r>
            <a:r>
              <a:rPr lang="de-DE" sz="1200" b="1" baseline="0" dirty="0" err="1">
                <a:solidFill>
                  <a:schemeClr val="tx1"/>
                </a:solidFill>
                <a:latin typeface="+mn-lt"/>
              </a:rPr>
              <a:t>slide</a:t>
            </a:r>
            <a:r>
              <a:rPr lang="de-DE" sz="1200" b="1" baseline="0" dirty="0">
                <a:solidFill>
                  <a:schemeClr val="tx1"/>
                </a:solidFill>
                <a:latin typeface="+mn-lt"/>
              </a:rPr>
              <a:t> &gt; </a:t>
            </a:r>
            <a:r>
              <a:rPr lang="de-DE" sz="1200" b="1" baseline="0" dirty="0" err="1">
                <a:solidFill>
                  <a:schemeClr val="tx1"/>
                </a:solidFill>
                <a:latin typeface="+mn-lt"/>
              </a:rPr>
              <a:t>Reset</a:t>
            </a: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a-DK" sz="1200" b="0" baseline="0" dirty="0">
                <a:solidFill>
                  <a:schemeClr val="tx1"/>
                </a:solidFill>
                <a:latin typeface="+mn-lt"/>
              </a:rPr>
              <a:t>Change slide layout via menu: </a:t>
            </a:r>
            <a:r>
              <a:rPr lang="de-DE" sz="1200" b="1" baseline="0" dirty="0">
                <a:solidFill>
                  <a:schemeClr val="tx1"/>
                </a:solidFill>
                <a:latin typeface="+mn-lt"/>
              </a:rPr>
              <a:t>Home &gt; </a:t>
            </a:r>
            <a:r>
              <a:rPr lang="de-DE" sz="1200" b="1" baseline="0" dirty="0" err="1">
                <a:solidFill>
                  <a:schemeClr val="tx1"/>
                </a:solidFill>
                <a:latin typeface="+mn-lt"/>
              </a:rPr>
              <a:t>select</a:t>
            </a:r>
            <a:r>
              <a:rPr lang="de-DE" sz="1200" b="1" baseline="0" dirty="0">
                <a:solidFill>
                  <a:schemeClr val="tx1"/>
                </a:solidFill>
                <a:latin typeface="+mn-lt"/>
              </a:rPr>
              <a:t> </a:t>
            </a:r>
            <a:r>
              <a:rPr lang="de-DE" sz="1200" b="1" baseline="0" dirty="0" err="1">
                <a:solidFill>
                  <a:schemeClr val="tx1"/>
                </a:solidFill>
                <a:latin typeface="+mn-lt"/>
              </a:rPr>
              <a:t>slide</a:t>
            </a:r>
            <a:r>
              <a:rPr lang="de-DE" sz="1200" b="1" baseline="0" dirty="0">
                <a:solidFill>
                  <a:schemeClr val="tx1"/>
                </a:solidFill>
                <a:latin typeface="+mn-lt"/>
              </a:rPr>
              <a:t> &gt; Layout</a:t>
            </a:r>
          </a:p>
          <a:p>
            <a:pPr indent="0" algn="l">
              <a:lnSpc>
                <a:spcPct val="100000"/>
              </a:lnSpc>
              <a:spcBef>
                <a:spcPts val="0"/>
              </a:spcBef>
              <a:spcAft>
                <a:spcPts val="0"/>
              </a:spcAft>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Show </a:t>
            </a:r>
            <a:r>
              <a:rPr kumimoji="0" lang="de-DE" sz="1200" b="0" i="0" u="none" strike="noStrike" kern="1200" cap="none" spc="0" normalizeH="0" baseline="0" noProof="0" dirty="0" err="1">
                <a:ln>
                  <a:noFill/>
                </a:ln>
                <a:solidFill>
                  <a:schemeClr val="tx1"/>
                </a:solidFill>
                <a:effectLst/>
                <a:uLnTx/>
                <a:uFillTx/>
                <a:latin typeface="+mn-lt"/>
                <a:ea typeface="+mn-ea"/>
                <a:cs typeface="+mn-cs"/>
              </a:rPr>
              <a:t>gridlines</a:t>
            </a:r>
            <a:r>
              <a:rPr kumimoji="0" lang="de-DE" sz="1200" b="0" i="0" u="none" strike="noStrike" kern="1200" cap="none" spc="0" normalizeH="0" baseline="0" noProof="0" dirty="0">
                <a:ln>
                  <a:noFill/>
                </a:ln>
                <a:solidFill>
                  <a:schemeClr val="tx1"/>
                </a:solidFill>
                <a:effectLst/>
                <a:uLnTx/>
                <a:uFillTx/>
                <a:latin typeface="+mn-lt"/>
                <a:ea typeface="+mn-ea"/>
                <a:cs typeface="+mn-cs"/>
              </a:rPr>
              <a:t> via </a:t>
            </a:r>
            <a:r>
              <a:rPr kumimoji="0" lang="de-DE" sz="1200" b="0" i="0" u="none" strike="noStrike" kern="1200" cap="none" spc="0" normalizeH="0" baseline="0" noProof="0" dirty="0" err="1">
                <a:ln>
                  <a:noFill/>
                </a:ln>
                <a:solidFill>
                  <a:schemeClr val="tx1"/>
                </a:solidFill>
                <a:effectLst/>
                <a:uLnTx/>
                <a:uFillTx/>
                <a:latin typeface="+mn-lt"/>
                <a:ea typeface="+mn-ea"/>
                <a:cs typeface="+mn-cs"/>
              </a:rPr>
              <a:t>menu</a:t>
            </a:r>
            <a:r>
              <a:rPr kumimoji="0" lang="de-DE" sz="1200" b="0" i="0" u="none" strike="noStrike" kern="1200" cap="none" spc="0" normalizeH="0" baseline="0" noProof="0" dirty="0">
                <a:ln>
                  <a:noFill/>
                </a:ln>
                <a:solidFill>
                  <a:schemeClr val="tx1"/>
                </a:solidFill>
                <a:effectLst/>
                <a:uLnTx/>
                <a:uFillTx/>
                <a:latin typeface="+mn-lt"/>
                <a:ea typeface="+mn-ea"/>
                <a:cs typeface="+mn-cs"/>
              </a:rPr>
              <a:t>: </a:t>
            </a:r>
            <a:r>
              <a:rPr kumimoji="0" lang="en-US" sz="1200" b="1" i="0" u="none" strike="noStrike" kern="1200" cap="none" spc="0" normalizeH="0" baseline="0" noProof="0" dirty="0">
                <a:ln>
                  <a:noFill/>
                </a:ln>
                <a:solidFill>
                  <a:schemeClr val="tx1"/>
                </a:solidFill>
                <a:effectLst/>
                <a:uLnTx/>
                <a:uFillTx/>
                <a:latin typeface="+mn-lt"/>
                <a:ea typeface="+mn-ea"/>
                <a:cs typeface="+mn-cs"/>
              </a:rPr>
              <a:t>View &gt; Gridlines &gt; check Gridline box</a:t>
            </a: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sp>
        <p:nvSpPr>
          <p:cNvPr id="28" name="Text // Listenebene erhöhen">
            <a:extLst>
              <a:ext uri="{FF2B5EF4-FFF2-40B4-BE49-F238E27FC236}">
                <a16:creationId xmlns:a16="http://schemas.microsoft.com/office/drawing/2014/main" id="{FAB3FBC5-F07B-4D05-8B61-BB9749A56C93}"/>
              </a:ext>
            </a:extLst>
          </p:cNvPr>
          <p:cNvSpPr txBox="1"/>
          <p:nvPr userDrawn="1"/>
        </p:nvSpPr>
        <p:spPr>
          <a:xfrm>
            <a:off x="13088274" y="3408261"/>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err="1">
                <a:solidFill>
                  <a:schemeClr val="tx1"/>
                </a:solidFill>
                <a:latin typeface="+mn-lt"/>
              </a:rPr>
              <a:t>Increase</a:t>
            </a:r>
            <a:r>
              <a:rPr lang="de-DE" sz="1000" b="1" baseline="0" dirty="0">
                <a:solidFill>
                  <a:schemeClr val="tx1"/>
                </a:solidFill>
                <a:latin typeface="+mn-lt"/>
              </a:rPr>
              <a:t> </a:t>
            </a:r>
            <a:r>
              <a:rPr lang="de-DE" sz="1000" b="1" baseline="0" dirty="0" err="1">
                <a:solidFill>
                  <a:schemeClr val="tx1"/>
                </a:solidFill>
                <a:latin typeface="+mn-lt"/>
              </a:rPr>
              <a:t>list</a:t>
            </a:r>
            <a:r>
              <a:rPr lang="de-DE" sz="1000" b="1" baseline="0" dirty="0">
                <a:solidFill>
                  <a:schemeClr val="tx1"/>
                </a:solidFill>
                <a:latin typeface="+mn-lt"/>
              </a:rPr>
              <a:t> </a:t>
            </a:r>
            <a:r>
              <a:rPr lang="de-DE" sz="1000" b="1" baseline="0" dirty="0" err="1">
                <a:solidFill>
                  <a:schemeClr val="tx1"/>
                </a:solidFill>
                <a:latin typeface="+mn-lt"/>
              </a:rPr>
              <a:t>level</a:t>
            </a:r>
            <a:endParaRPr lang="de-DE" sz="1000" b="1" baseline="0" dirty="0">
              <a:solidFill>
                <a:schemeClr val="tx1"/>
              </a:solidFill>
              <a:latin typeface="+mn-lt"/>
            </a:endParaRPr>
          </a:p>
        </p:txBody>
      </p:sp>
      <p:sp>
        <p:nvSpPr>
          <p:cNvPr id="29" name="Text // Listenebene verringern">
            <a:extLst>
              <a:ext uri="{FF2B5EF4-FFF2-40B4-BE49-F238E27FC236}">
                <a16:creationId xmlns:a16="http://schemas.microsoft.com/office/drawing/2014/main" id="{107D8539-CD39-4D17-86D5-7CD4C9DA8156}"/>
              </a:ext>
            </a:extLst>
          </p:cNvPr>
          <p:cNvSpPr txBox="1"/>
          <p:nvPr userDrawn="1"/>
        </p:nvSpPr>
        <p:spPr>
          <a:xfrm>
            <a:off x="13088274" y="3804261"/>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err="1">
                <a:solidFill>
                  <a:schemeClr val="tx1"/>
                </a:solidFill>
                <a:latin typeface="+mn-lt"/>
              </a:rPr>
              <a:t>Decrease</a:t>
            </a:r>
            <a:r>
              <a:rPr lang="de-DE" sz="1000" b="1" baseline="0" dirty="0">
                <a:solidFill>
                  <a:schemeClr val="tx1"/>
                </a:solidFill>
                <a:latin typeface="+mn-lt"/>
              </a:rPr>
              <a:t> </a:t>
            </a:r>
            <a:r>
              <a:rPr lang="de-DE" sz="1000" b="1" baseline="0" dirty="0" err="1">
                <a:solidFill>
                  <a:schemeClr val="tx1"/>
                </a:solidFill>
                <a:latin typeface="+mn-lt"/>
              </a:rPr>
              <a:t>list</a:t>
            </a:r>
            <a:r>
              <a:rPr lang="de-DE" sz="1000" b="1" baseline="0" dirty="0">
                <a:solidFill>
                  <a:schemeClr val="tx1"/>
                </a:solidFill>
                <a:latin typeface="+mn-lt"/>
              </a:rPr>
              <a:t> </a:t>
            </a:r>
            <a:r>
              <a:rPr lang="de-DE" sz="1000" b="1" baseline="0" dirty="0" err="1">
                <a:solidFill>
                  <a:schemeClr val="tx1"/>
                </a:solidFill>
                <a:latin typeface="+mn-lt"/>
              </a:rPr>
              <a:t>level</a:t>
            </a:r>
            <a:endParaRPr lang="de-DE" sz="1000" b="1" baseline="0" dirty="0">
              <a:solidFill>
                <a:schemeClr val="tx1"/>
              </a:solidFill>
              <a:latin typeface="+mn-lt"/>
            </a:endParaRPr>
          </a:p>
        </p:txBody>
      </p:sp>
      <p:sp>
        <p:nvSpPr>
          <p:cNvPr id="30" name="Listenebenen">
            <a:extLst>
              <a:ext uri="{FF2B5EF4-FFF2-40B4-BE49-F238E27FC236}">
                <a16:creationId xmlns:a16="http://schemas.microsoft.com/office/drawing/2014/main" id="{25515F67-F671-4831-BA35-56BFF72BBBE9}"/>
              </a:ext>
            </a:extLst>
          </p:cNvPr>
          <p:cNvSpPr txBox="1"/>
          <p:nvPr userDrawn="1"/>
        </p:nvSpPr>
        <p:spPr>
          <a:xfrm rot="10800000" flipH="1" flipV="1">
            <a:off x="12404274" y="2579687"/>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Change </a:t>
            </a:r>
            <a:r>
              <a:rPr lang="de-DE" sz="1200" b="0" baseline="0" dirty="0" err="1">
                <a:solidFill>
                  <a:schemeClr val="tx1"/>
                </a:solidFill>
                <a:latin typeface="+mn-lt"/>
              </a:rPr>
              <a:t>list</a:t>
            </a:r>
            <a:r>
              <a:rPr lang="de-DE" sz="1200" b="0" baseline="0" dirty="0">
                <a:solidFill>
                  <a:schemeClr val="tx1"/>
                </a:solidFill>
                <a:latin typeface="+mn-lt"/>
              </a:rPr>
              <a:t> </a:t>
            </a:r>
            <a:r>
              <a:rPr lang="de-DE" sz="1200" b="0" baseline="0" dirty="0" err="1">
                <a:solidFill>
                  <a:schemeClr val="tx1"/>
                </a:solidFill>
                <a:latin typeface="+mn-lt"/>
              </a:rPr>
              <a:t>level</a:t>
            </a:r>
            <a:r>
              <a:rPr lang="de-DE" sz="1200" b="0" baseline="0" dirty="0">
                <a:solidFill>
                  <a:schemeClr val="tx1"/>
                </a:solidFill>
                <a:latin typeface="+mn-lt"/>
              </a:rPr>
              <a:t> via </a:t>
            </a:r>
            <a:r>
              <a:rPr lang="de-DE" sz="1200" b="0" baseline="0" dirty="0" err="1">
                <a:solidFill>
                  <a:schemeClr val="tx1"/>
                </a:solidFill>
                <a:latin typeface="+mn-lt"/>
              </a:rPr>
              <a:t>menu</a:t>
            </a:r>
            <a:r>
              <a:rPr lang="de-DE" sz="1200" b="0" baseline="0" dirty="0">
                <a:solidFill>
                  <a:schemeClr val="tx1"/>
                </a:solidFill>
                <a:latin typeface="+mn-lt"/>
              </a:rPr>
              <a:t>: </a:t>
            </a:r>
            <a:br>
              <a:rPr lang="de-DE" sz="1200" b="0" baseline="0" dirty="0">
                <a:solidFill>
                  <a:schemeClr val="tx1"/>
                </a:solidFill>
                <a:latin typeface="+mn-lt"/>
              </a:rPr>
            </a:br>
            <a:r>
              <a:rPr lang="en-US" sz="1200" b="1" baseline="0" dirty="0">
                <a:solidFill>
                  <a:schemeClr val="tx1"/>
                </a:solidFill>
                <a:latin typeface="+mn-lt"/>
              </a:rPr>
              <a:t>Home &gt; Paragraph &gt; Increase/Decrease List Level</a:t>
            </a:r>
            <a:endParaRPr lang="de-DE" sz="1200" b="1" baseline="0" dirty="0">
              <a:solidFill>
                <a:schemeClr val="tx1"/>
              </a:solidFill>
              <a:latin typeface="+mn-lt"/>
            </a:endParaRPr>
          </a:p>
        </p:txBody>
      </p:sp>
      <p:pic>
        <p:nvPicPr>
          <p:cNvPr id="31" name="Bild // Listenebene verringern">
            <a:extLst>
              <a:ext uri="{FF2B5EF4-FFF2-40B4-BE49-F238E27FC236}">
                <a16:creationId xmlns:a16="http://schemas.microsoft.com/office/drawing/2014/main" id="{E2FCD400-86F0-4B52-BBE7-933973A94E02}"/>
              </a:ext>
            </a:extLst>
          </p:cNvPr>
          <p:cNvPicPr>
            <a:picLocks noChangeAspect="1"/>
          </p:cNvPicPr>
          <p:nvPr userDrawn="1"/>
        </p:nvPicPr>
        <p:blipFill>
          <a:blip r:embed="rId3"/>
          <a:stretch>
            <a:fillRect/>
          </a:stretch>
        </p:blipFill>
        <p:spPr>
          <a:xfrm>
            <a:off x="12404273" y="3822261"/>
            <a:ext cx="622082" cy="288000"/>
          </a:xfrm>
          <a:prstGeom prst="rect">
            <a:avLst/>
          </a:prstGeom>
          <a:noFill/>
          <a:ln>
            <a:noFill/>
          </a:ln>
        </p:spPr>
      </p:pic>
      <p:pic>
        <p:nvPicPr>
          <p:cNvPr id="32" name="Bild // Listenebene erhöhen">
            <a:extLst>
              <a:ext uri="{FF2B5EF4-FFF2-40B4-BE49-F238E27FC236}">
                <a16:creationId xmlns:a16="http://schemas.microsoft.com/office/drawing/2014/main" id="{E5DF6BE1-7FFB-4DB7-BE22-885E9BC365CA}"/>
              </a:ext>
            </a:extLst>
          </p:cNvPr>
          <p:cNvPicPr>
            <a:picLocks noChangeAspect="1"/>
          </p:cNvPicPr>
          <p:nvPr userDrawn="1"/>
        </p:nvPicPr>
        <p:blipFill>
          <a:blip r:embed="rId4"/>
          <a:stretch>
            <a:fillRect/>
          </a:stretch>
        </p:blipFill>
        <p:spPr>
          <a:xfrm>
            <a:off x="12404273" y="3426261"/>
            <a:ext cx="622082" cy="288000"/>
          </a:xfrm>
          <a:prstGeom prst="rect">
            <a:avLst/>
          </a:prstGeom>
          <a:noFill/>
          <a:ln>
            <a:noFill/>
          </a:ln>
        </p:spPr>
      </p:pic>
    </p:spTree>
    <p:extLst>
      <p:ext uri="{BB962C8B-B14F-4D97-AF65-F5344CB8AC3E}">
        <p14:creationId xmlns:p14="http://schemas.microsoft.com/office/powerpoint/2010/main" val="4271878691"/>
      </p:ext>
    </p:extLst>
  </p:cSld>
  <p:clrMapOvr>
    <a:masterClrMapping/>
  </p:clrMapOvr>
  <p:extLst>
    <p:ext uri="{DCECCB84-F9BA-43D5-87BE-67443E8EF086}">
      <p15:sldGuideLst xmlns:p15="http://schemas.microsoft.com/office/powerpoint/2012/main">
        <p15:guide id="1" pos="7303" userDrawn="1">
          <p15:clr>
            <a:srgbClr val="FBAE40"/>
          </p15:clr>
        </p15:guide>
        <p15:guide id="2" pos="37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two lines //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599018" y="1366838"/>
            <a:ext cx="10991849" cy="1044000"/>
          </a:xfrm>
        </p:spPr>
        <p:txBody>
          <a:bodyPr/>
          <a:lstStyle>
            <a:lvl1pPr>
              <a:defRPr/>
            </a:lvl1pPr>
          </a:lstStyle>
          <a:p>
            <a:r>
              <a:rPr lang="en-US" noProof="0" dirty="0"/>
              <a:t>Headline</a:t>
            </a:r>
            <a:br>
              <a:rPr lang="en-US" noProof="0" dirty="0"/>
            </a:br>
            <a:r>
              <a:rPr lang="en-US" noProof="0" dirty="0"/>
              <a:t>over two lines</a:t>
            </a:r>
            <a:endParaRPr lang="de-DE" dirty="0"/>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601133" y="2579692"/>
            <a:ext cx="10991851"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Continuous text as first level introduction </a:t>
            </a:r>
            <a:r>
              <a:rPr lang="de-DE" dirty="0"/>
              <a:t>// </a:t>
            </a:r>
            <a:r>
              <a:rPr lang="en-US" dirty="0"/>
              <a:t>for continuous text normal and various enumeration </a:t>
            </a:r>
            <a:r>
              <a:rPr lang="de-DE" dirty="0"/>
              <a:t>&gt;&gt; </a:t>
            </a:r>
            <a:r>
              <a:rPr lang="en-US" dirty="0"/>
              <a:t>Menu &gt; Home &gt; Paragraph &gt; Increase List Level</a:t>
            </a:r>
            <a:endParaRPr lang="de-DE"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en-US" dirty="0"/>
              <a:t>Name of presenter</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10590668" y="457244"/>
            <a:ext cx="1046495"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Presentation</a:t>
            </a:r>
            <a:endParaRPr lang="de-DE" dirty="0"/>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10046419" y="689282"/>
            <a:ext cx="1590747"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title over two lines </a:t>
            </a:r>
          </a:p>
        </p:txBody>
      </p:sp>
    </p:spTree>
    <p:extLst>
      <p:ext uri="{BB962C8B-B14F-4D97-AF65-F5344CB8AC3E}">
        <p14:creationId xmlns:p14="http://schemas.microsoft.com/office/powerpoint/2010/main" val="473165824"/>
      </p:ext>
    </p:extLst>
  </p:cSld>
  <p:clrMapOvr>
    <a:masterClrMapping/>
  </p:clrMapOvr>
  <p:extLst>
    <p:ext uri="{DCECCB84-F9BA-43D5-87BE-67443E8EF086}">
      <p15:sldGuideLst xmlns:p15="http://schemas.microsoft.com/office/powerpoint/2012/main">
        <p15:guide id="1" pos="379" userDrawn="1">
          <p15:clr>
            <a:srgbClr val="FBAE40"/>
          </p15:clr>
        </p15:guide>
        <p15:guide id="2" pos="7303"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two lines // two column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599018" y="1366838"/>
            <a:ext cx="10991849" cy="1044000"/>
          </a:xfrm>
        </p:spPr>
        <p:txBody>
          <a:bodyPr/>
          <a:lstStyle>
            <a:lvl1pPr>
              <a:defRPr/>
            </a:lvl1pPr>
          </a:lstStyle>
          <a:p>
            <a:r>
              <a:rPr lang="en-US" noProof="0" dirty="0"/>
              <a:t>Headline</a:t>
            </a:r>
            <a:br>
              <a:rPr lang="en-US" noProof="0" dirty="0"/>
            </a:br>
            <a:r>
              <a:rPr lang="en-US" noProof="0" dirty="0"/>
              <a:t>over two lines</a:t>
            </a:r>
            <a:endParaRPr lang="de-DE" dirty="0"/>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en-US" dirty="0"/>
              <a:t>Name of presenter</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10590668" y="457244"/>
            <a:ext cx="1046495"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Presentation</a:t>
            </a:r>
            <a:endParaRPr lang="de-DE" dirty="0"/>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10046419" y="689282"/>
            <a:ext cx="1590747"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title over two lines </a:t>
            </a:r>
          </a:p>
        </p:txBody>
      </p:sp>
      <p:sp>
        <p:nvSpPr>
          <p:cNvPr id="9" name="Vertikaler Textplatzhalter 2">
            <a:extLst>
              <a:ext uri="{FF2B5EF4-FFF2-40B4-BE49-F238E27FC236}">
                <a16:creationId xmlns:a16="http://schemas.microsoft.com/office/drawing/2014/main" id="{8FB4FD8D-DC2E-4B42-8BD6-C5077FB4E14C}"/>
              </a:ext>
            </a:extLst>
          </p:cNvPr>
          <p:cNvSpPr>
            <a:spLocks noGrp="1"/>
          </p:cNvSpPr>
          <p:nvPr>
            <p:ph type="body" orient="vert" idx="1" hasCustomPrompt="1"/>
          </p:nvPr>
        </p:nvSpPr>
        <p:spPr>
          <a:xfrm>
            <a:off x="601133" y="2579692"/>
            <a:ext cx="10991851" cy="3621087"/>
          </a:xfrm>
        </p:spPr>
        <p:txBody>
          <a:bodyPr vert="horz" numCol="2"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Continuous text as first level introduction </a:t>
            </a:r>
            <a:r>
              <a:rPr lang="de-DE" dirty="0"/>
              <a:t>// </a:t>
            </a:r>
            <a:r>
              <a:rPr lang="en-US" dirty="0"/>
              <a:t>for continuous text normal and various enumeration </a:t>
            </a:r>
            <a:r>
              <a:rPr lang="de-DE" dirty="0"/>
              <a:t>&gt;&gt; </a:t>
            </a:r>
            <a:r>
              <a:rPr lang="en-US" dirty="0"/>
              <a:t>Menu &gt; Home &gt; Paragraph &gt; Increase List Level</a:t>
            </a:r>
            <a:endParaRPr lang="de-DE"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Tree>
    <p:extLst>
      <p:ext uri="{BB962C8B-B14F-4D97-AF65-F5344CB8AC3E}">
        <p14:creationId xmlns:p14="http://schemas.microsoft.com/office/powerpoint/2010/main" val="731735105"/>
      </p:ext>
    </p:extLst>
  </p:cSld>
  <p:clrMapOvr>
    <a:masterClrMapping/>
  </p:clrMapOvr>
  <p:extLst>
    <p:ext uri="{DCECCB84-F9BA-43D5-87BE-67443E8EF086}">
      <p15:sldGuideLst xmlns:p15="http://schemas.microsoft.com/office/powerpoint/2012/main">
        <p15:guide id="1" pos="379" userDrawn="1">
          <p15:clr>
            <a:srgbClr val="FBAE40"/>
          </p15:clr>
        </p15:guide>
        <p15:guide id="2" pos="7303"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three lines //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599018" y="1366838"/>
            <a:ext cx="10991849" cy="1476000"/>
          </a:xfrm>
        </p:spPr>
        <p:txBody>
          <a:bodyPr/>
          <a:lstStyle>
            <a:lvl1pPr>
              <a:defRPr/>
            </a:lvl1pPr>
          </a:lstStyle>
          <a:p>
            <a:r>
              <a:rPr lang="en-US" noProof="0" dirty="0"/>
              <a:t>This is</a:t>
            </a:r>
            <a:br>
              <a:rPr lang="en-US" noProof="0" dirty="0"/>
            </a:br>
            <a:r>
              <a:rPr lang="en-US" noProof="0" dirty="0"/>
              <a:t>a headline</a:t>
            </a:r>
            <a:br>
              <a:rPr lang="en-US" noProof="0" dirty="0"/>
            </a:br>
            <a:r>
              <a:rPr lang="en-US" noProof="0" dirty="0"/>
              <a:t>over three full lines</a:t>
            </a:r>
            <a:endParaRPr lang="de-DE" dirty="0"/>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599018" y="3043243"/>
            <a:ext cx="10993969" cy="315753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Continuous text as first level introduction </a:t>
            </a:r>
            <a:r>
              <a:rPr lang="de-DE" dirty="0"/>
              <a:t>// </a:t>
            </a:r>
            <a:r>
              <a:rPr lang="en-US" dirty="0"/>
              <a:t>for continuous text normal and various enumeration </a:t>
            </a:r>
            <a:r>
              <a:rPr lang="de-DE" dirty="0"/>
              <a:t>&gt;&gt; </a:t>
            </a:r>
            <a:r>
              <a:rPr lang="en-US" dirty="0"/>
              <a:t>Menu &gt; Home &gt; Paragraph &gt; Increase List Level</a:t>
            </a:r>
            <a:endParaRPr lang="de-DE"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en-US" dirty="0"/>
              <a:t>Name of presenter</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10590667" y="457244"/>
            <a:ext cx="1046496" cy="187872"/>
          </a:xfrm>
          <a:solidFill>
            <a:schemeClr val="accent1"/>
          </a:solidFill>
        </p:spPr>
        <p:txBody>
          <a:bodyPr vert="horz" wrap="none" lIns="36000" tIns="0" rIns="36000" bIns="0" numCol="1" spcCol="234000">
            <a:spAutoFit/>
          </a:bodyPr>
          <a:lstStyle>
            <a:lvl1pPr marL="0" marR="0" indent="0" algn="r" defTabSz="685800" rtl="0" eaLnBrk="1" fontAlgn="auto" latinLnBrk="0" hangingPunct="1">
              <a:lnSpc>
                <a:spcPts val="1600"/>
              </a:lnSpc>
              <a:spcBef>
                <a:spcPts val="0"/>
              </a:spcBef>
              <a:spcAft>
                <a:spcPts val="0"/>
              </a:spcAft>
              <a:buClrTx/>
              <a:buSzTx/>
              <a:buFont typeface="Arial" panose="020B0604020202020204" pitchFamily="34" charset="0"/>
              <a:buNone/>
              <a:tabLst/>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marL="0" marR="0" lvl="0" indent="0" algn="r" defTabSz="685800" rtl="0" eaLnBrk="1" fontAlgn="auto" latinLnBrk="0" hangingPunct="1">
              <a:lnSpc>
                <a:spcPts val="1600"/>
              </a:lnSpc>
              <a:spcBef>
                <a:spcPts val="0"/>
              </a:spcBef>
              <a:spcAft>
                <a:spcPts val="0"/>
              </a:spcAft>
              <a:buClrTx/>
              <a:buSzTx/>
              <a:buFont typeface="Arial" panose="020B0604020202020204" pitchFamily="34" charset="0"/>
              <a:buNone/>
              <a:tabLst/>
              <a:defRPr/>
            </a:pPr>
            <a:r>
              <a:rPr lang="en-US" noProof="0" dirty="0"/>
              <a:t>Presentation</a:t>
            </a:r>
            <a:endParaRPr lang="de-DE" dirty="0"/>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10046419" y="689282"/>
            <a:ext cx="1590747"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title over two lines </a:t>
            </a:r>
          </a:p>
        </p:txBody>
      </p:sp>
    </p:spTree>
    <p:extLst>
      <p:ext uri="{BB962C8B-B14F-4D97-AF65-F5344CB8AC3E}">
        <p14:creationId xmlns:p14="http://schemas.microsoft.com/office/powerpoint/2010/main" val="394645157"/>
      </p:ext>
    </p:extLst>
  </p:cSld>
  <p:clrMapOvr>
    <a:masterClrMapping/>
  </p:clrMapOvr>
  <p:extLst>
    <p:ext uri="{DCECCB84-F9BA-43D5-87BE-67443E8EF086}">
      <p15:sldGuideLst xmlns:p15="http://schemas.microsoft.com/office/powerpoint/2012/main">
        <p15:guide id="1" pos="379" userDrawn="1">
          <p15:clr>
            <a:srgbClr val="FBAE40"/>
          </p15:clr>
        </p15:guide>
        <p15:guide id="2" pos="7303" userDrawn="1">
          <p15:clr>
            <a:srgbClr val="FBAE40"/>
          </p15:clr>
        </p15:guide>
        <p15:guide id="3" orient="horz" pos="1917"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three lines // text/picture">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E61F6595-0C30-4664-8152-9D78417BCD88}"/>
              </a:ext>
            </a:extLst>
          </p:cNvPr>
          <p:cNvSpPr>
            <a:spLocks noGrp="1"/>
          </p:cNvSpPr>
          <p:nvPr>
            <p:ph type="pic" sz="quarter" idx="19" hasCustomPrompt="1"/>
          </p:nvPr>
        </p:nvSpPr>
        <p:spPr>
          <a:xfrm>
            <a:off x="6239936" y="1366839"/>
            <a:ext cx="5350933" cy="4176712"/>
          </a:xfrm>
          <a:prstGeom prst="rect">
            <a:avLst/>
          </a:pr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599020" y="1366838"/>
            <a:ext cx="5257801" cy="1476000"/>
          </a:xfrm>
        </p:spPr>
        <p:txBody>
          <a:bodyPr/>
          <a:lstStyle>
            <a:lvl1pPr>
              <a:defRPr/>
            </a:lvl1pPr>
          </a:lstStyle>
          <a:p>
            <a:r>
              <a:rPr lang="en-US" dirty="0"/>
              <a:t>This is a </a:t>
            </a:r>
            <a:br>
              <a:rPr lang="en-US" dirty="0"/>
            </a:br>
            <a:r>
              <a:rPr lang="en-US" dirty="0"/>
              <a:t>headline over </a:t>
            </a:r>
            <a:br>
              <a:rPr lang="en-US" dirty="0"/>
            </a:br>
            <a:r>
              <a:rPr lang="en-US" dirty="0"/>
              <a:t>three full lines</a:t>
            </a:r>
            <a:endParaRPr lang="de-DE" dirty="0"/>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en-US" dirty="0"/>
              <a:t>Name of presenter</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10590668" y="457244"/>
            <a:ext cx="1046495"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Presentation</a:t>
            </a:r>
            <a:endParaRPr lang="de-DE" dirty="0"/>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10046419" y="689282"/>
            <a:ext cx="1590747"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title over two lines </a:t>
            </a:r>
          </a:p>
        </p:txBody>
      </p:sp>
      <p:sp>
        <p:nvSpPr>
          <p:cNvPr id="9" name="Vertikaler Textplatzhalter 2">
            <a:extLst>
              <a:ext uri="{FF2B5EF4-FFF2-40B4-BE49-F238E27FC236}">
                <a16:creationId xmlns:a16="http://schemas.microsoft.com/office/drawing/2014/main" id="{44D287F0-DBF5-426F-B35B-53457A9D688C}"/>
              </a:ext>
            </a:extLst>
          </p:cNvPr>
          <p:cNvSpPr>
            <a:spLocks noGrp="1"/>
          </p:cNvSpPr>
          <p:nvPr>
            <p:ph type="body" orient="vert" idx="1" hasCustomPrompt="1"/>
          </p:nvPr>
        </p:nvSpPr>
        <p:spPr>
          <a:xfrm>
            <a:off x="601137" y="3043238"/>
            <a:ext cx="5257801" cy="3157536"/>
          </a:xfrm>
        </p:spPr>
        <p:txBody>
          <a:bodyPr vert="horz" numCol="1"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Continuous text as first level introduction </a:t>
            </a:r>
            <a:r>
              <a:rPr lang="de-DE" dirty="0"/>
              <a:t>// </a:t>
            </a:r>
            <a:r>
              <a:rPr lang="en-US" dirty="0"/>
              <a:t>for continuous text normal and various enumeration </a:t>
            </a:r>
            <a:r>
              <a:rPr lang="de-DE" dirty="0"/>
              <a:t>&gt;&gt; </a:t>
            </a:r>
            <a:r>
              <a:rPr lang="en-US" dirty="0"/>
              <a:t>Menu &gt; Home &gt; Paragraph &gt; Increase List Level</a:t>
            </a:r>
            <a:endParaRPr lang="de-DE"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p:txBody>
      </p:sp>
      <p:sp>
        <p:nvSpPr>
          <p:cNvPr id="14" name="Vertikaler Textplatzhalter 2">
            <a:extLst>
              <a:ext uri="{FF2B5EF4-FFF2-40B4-BE49-F238E27FC236}">
                <a16:creationId xmlns:a16="http://schemas.microsoft.com/office/drawing/2014/main" id="{A39B718C-D599-4641-A385-B293319C20A8}"/>
              </a:ext>
            </a:extLst>
          </p:cNvPr>
          <p:cNvSpPr>
            <a:spLocks noGrp="1"/>
          </p:cNvSpPr>
          <p:nvPr>
            <p:ph type="body" orient="vert" idx="20" hasCustomPrompt="1"/>
          </p:nvPr>
        </p:nvSpPr>
        <p:spPr>
          <a:xfrm>
            <a:off x="6239933" y="5725409"/>
            <a:ext cx="5353051" cy="475366"/>
          </a:xfrm>
        </p:spPr>
        <p:txBody>
          <a:bodyPr vert="horz" numCol="1" spcCol="234000"/>
          <a:lstStyle>
            <a:lvl1pPr marL="0" indent="0" algn="l">
              <a:lnSpc>
                <a:spcPct val="97000"/>
              </a:lnSpc>
              <a:buFont typeface="Arial" panose="020B0604020202020204" pitchFamily="34" charset="0"/>
              <a:buNone/>
              <a:defRPr sz="1200" b="0">
                <a:solidFill>
                  <a:schemeClr val="tx1"/>
                </a:solidFill>
                <a:latin typeface="+mn-lt"/>
              </a:defRPr>
            </a:lvl1pPr>
            <a:lvl2pPr marL="0" indent="0" algn="l">
              <a:lnSpc>
                <a:spcPct val="97000"/>
              </a:lnSpc>
              <a:buFont typeface="Arial" panose="020B0604020202020204" pitchFamily="34" charset="0"/>
              <a:buNone/>
              <a:defRPr sz="1200" b="0">
                <a:solidFill>
                  <a:schemeClr val="tx1"/>
                </a:solidFill>
                <a:latin typeface="+mn-lt"/>
              </a:defRPr>
            </a:lvl2pPr>
            <a:lvl3pPr marL="0" indent="0" algn="l">
              <a:lnSpc>
                <a:spcPct val="97000"/>
              </a:lnSpc>
              <a:buNone/>
              <a:defRPr sz="1200" b="0">
                <a:solidFill>
                  <a:schemeClr val="tx1"/>
                </a:solidFill>
                <a:latin typeface="+mn-lt"/>
              </a:defRPr>
            </a:lvl3pPr>
            <a:lvl4pPr marL="0" indent="0" algn="l">
              <a:lnSpc>
                <a:spcPct val="97000"/>
              </a:lnSpc>
              <a:buNone/>
              <a:defRPr sz="1200" b="0">
                <a:solidFill>
                  <a:schemeClr val="tx1"/>
                </a:solidFill>
                <a:latin typeface="+mn-lt"/>
              </a:defRPr>
            </a:lvl4pPr>
            <a:lvl5pPr marL="0" indent="0" algn="l">
              <a:lnSpc>
                <a:spcPct val="97000"/>
              </a:lnSpc>
              <a:buNone/>
              <a:defRPr sz="1200" b="0">
                <a:solidFill>
                  <a:schemeClr val="tx1"/>
                </a:solidFill>
                <a:latin typeface="+mn-lt"/>
              </a:defRPr>
            </a:lvl5pPr>
            <a:lvl6pPr marL="0" indent="0" algn="l">
              <a:lnSpc>
                <a:spcPct val="97000"/>
              </a:lnSpc>
              <a:buNone/>
              <a:defRPr sz="1200" b="0">
                <a:solidFill>
                  <a:schemeClr val="tx1"/>
                </a:solidFill>
                <a:latin typeface="+mn-lt"/>
              </a:defRPr>
            </a:lvl6pPr>
            <a:lvl7pPr marL="0" indent="0" algn="l">
              <a:lnSpc>
                <a:spcPct val="97000"/>
              </a:lnSpc>
              <a:buNone/>
              <a:defRPr sz="1200" b="0">
                <a:solidFill>
                  <a:schemeClr val="tx1"/>
                </a:solidFill>
                <a:latin typeface="+mn-lt"/>
              </a:defRPr>
            </a:lvl7pPr>
            <a:lvl8pPr marL="0" indent="0" algn="l">
              <a:lnSpc>
                <a:spcPct val="97000"/>
              </a:lnSpc>
              <a:buNone/>
              <a:defRPr sz="1200" b="0">
                <a:solidFill>
                  <a:schemeClr val="tx1"/>
                </a:solidFill>
                <a:latin typeface="+mn-lt"/>
              </a:defRPr>
            </a:lvl8pPr>
            <a:lvl9pPr marL="0" indent="0" algn="l">
              <a:lnSpc>
                <a:spcPct val="97000"/>
              </a:lnSpc>
              <a:buNone/>
              <a:defRPr sz="1200" b="0">
                <a:solidFill>
                  <a:schemeClr val="tx1"/>
                </a:solidFill>
                <a:latin typeface="+mn-lt"/>
              </a:defRPr>
            </a:lvl9pPr>
          </a:lstStyle>
          <a:p>
            <a:pPr lvl="0"/>
            <a:r>
              <a:rPr lang="de-DE" dirty="0"/>
              <a:t>Caption</a:t>
            </a:r>
          </a:p>
        </p:txBody>
      </p:sp>
    </p:spTree>
    <p:extLst>
      <p:ext uri="{BB962C8B-B14F-4D97-AF65-F5344CB8AC3E}">
        <p14:creationId xmlns:p14="http://schemas.microsoft.com/office/powerpoint/2010/main" val="728717041"/>
      </p:ext>
    </p:extLst>
  </p:cSld>
  <p:clrMapOvr>
    <a:masterClrMapping/>
  </p:clrMapOvr>
  <p:extLst>
    <p:ext uri="{DCECCB84-F9BA-43D5-87BE-67443E8EF086}">
      <p15:sldGuideLst xmlns:p15="http://schemas.microsoft.com/office/powerpoint/2012/main">
        <p15:guide id="1" pos="379" userDrawn="1">
          <p15:clr>
            <a:srgbClr val="FBAE40"/>
          </p15:clr>
        </p15:guide>
        <p15:guide id="2" pos="7303" userDrawn="1">
          <p15:clr>
            <a:srgbClr val="FBAE40"/>
          </p15:clr>
        </p15:guide>
        <p15:guide id="3" orient="horz" pos="1917" userDrawn="1">
          <p15:clr>
            <a:srgbClr val="FBAE40"/>
          </p15:clr>
        </p15:guide>
        <p15:guide id="4" orient="horz" pos="861" userDrawn="1">
          <p15:clr>
            <a:srgbClr val="FBAE40"/>
          </p15:clr>
        </p15:guide>
        <p15:guide id="5" orient="horz" pos="3906" userDrawn="1">
          <p15:clr>
            <a:srgbClr val="FBAE40"/>
          </p15:clr>
        </p15:guide>
        <p15:guide id="6" pos="3689" userDrawn="1">
          <p15:clr>
            <a:srgbClr val="FBAE40"/>
          </p15:clr>
        </p15:guide>
        <p15:guide id="7" pos="393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two lines short // 2x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599017" y="1366838"/>
            <a:ext cx="5257803" cy="1044000"/>
          </a:xfrm>
        </p:spPr>
        <p:txBody>
          <a:bodyPr/>
          <a:lstStyle>
            <a:lvl1pPr>
              <a:defRPr/>
            </a:lvl1pPr>
          </a:lstStyle>
          <a:p>
            <a:r>
              <a:rPr lang="en-US" dirty="0"/>
              <a:t>Short headline</a:t>
            </a:r>
            <a:br>
              <a:rPr lang="en-US" dirty="0"/>
            </a:br>
            <a:r>
              <a:rPr lang="en-US" noProof="0" dirty="0"/>
              <a:t>over two lines</a:t>
            </a:r>
            <a:endParaRPr lang="en-US" dirty="0"/>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en-US" dirty="0"/>
              <a:t>Name of presenter</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10590668" y="457244"/>
            <a:ext cx="1046495"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Presentation</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10046419" y="689282"/>
            <a:ext cx="1590747"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title over two lines </a:t>
            </a:r>
          </a:p>
        </p:txBody>
      </p:sp>
      <p:sp>
        <p:nvSpPr>
          <p:cNvPr id="11" name="Inhaltsplatzhalter 2">
            <a:extLst>
              <a:ext uri="{FF2B5EF4-FFF2-40B4-BE49-F238E27FC236}">
                <a16:creationId xmlns:a16="http://schemas.microsoft.com/office/drawing/2014/main" id="{511C3849-4A62-4281-8865-052CE3E98220}"/>
              </a:ext>
            </a:extLst>
          </p:cNvPr>
          <p:cNvSpPr>
            <a:spLocks noGrp="1"/>
          </p:cNvSpPr>
          <p:nvPr>
            <p:ph idx="1" hasCustomPrompt="1"/>
          </p:nvPr>
        </p:nvSpPr>
        <p:spPr>
          <a:xfrm>
            <a:off x="601135" y="2579692"/>
            <a:ext cx="5255684"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Continuous text as first level introduction </a:t>
            </a:r>
            <a:r>
              <a:rPr lang="de-DE" dirty="0"/>
              <a:t>// </a:t>
            </a:r>
            <a:r>
              <a:rPr lang="en-US" dirty="0"/>
              <a:t>for continuous text normal and various enumeration </a:t>
            </a:r>
            <a:r>
              <a:rPr lang="de-DE" dirty="0"/>
              <a:t>&gt;&gt; </a:t>
            </a:r>
            <a:r>
              <a:rPr lang="en-US" dirty="0"/>
              <a:t>Menu &gt; Home &gt; Paragraph &gt; Increase List Level</a:t>
            </a:r>
            <a:endParaRPr lang="de-DE"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p:txBody>
      </p:sp>
      <p:sp>
        <p:nvSpPr>
          <p:cNvPr id="14" name="Inhaltsplatzhalter 2">
            <a:extLst>
              <a:ext uri="{FF2B5EF4-FFF2-40B4-BE49-F238E27FC236}">
                <a16:creationId xmlns:a16="http://schemas.microsoft.com/office/drawing/2014/main" id="{4C9754B1-C6C8-4316-BA2C-DA72E278B026}"/>
              </a:ext>
            </a:extLst>
          </p:cNvPr>
          <p:cNvSpPr>
            <a:spLocks noGrp="1"/>
          </p:cNvSpPr>
          <p:nvPr>
            <p:ph idx="14" hasCustomPrompt="1"/>
          </p:nvPr>
        </p:nvSpPr>
        <p:spPr>
          <a:xfrm>
            <a:off x="6239936" y="2581852"/>
            <a:ext cx="5350933"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Continuous text as first level introduction </a:t>
            </a:r>
            <a:r>
              <a:rPr lang="de-DE" dirty="0"/>
              <a:t>// </a:t>
            </a:r>
            <a:r>
              <a:rPr lang="en-US" dirty="0"/>
              <a:t>for continuous text normal and various enumeration </a:t>
            </a:r>
            <a:r>
              <a:rPr lang="de-DE" dirty="0"/>
              <a:t>&gt;&gt; </a:t>
            </a:r>
            <a:r>
              <a:rPr lang="en-US" dirty="0"/>
              <a:t>Menu &gt; Home &gt; Paragraph &gt; Increase List Level</a:t>
            </a:r>
            <a:endParaRPr lang="de-DE"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p:txBody>
      </p:sp>
    </p:spTree>
    <p:extLst>
      <p:ext uri="{BB962C8B-B14F-4D97-AF65-F5344CB8AC3E}">
        <p14:creationId xmlns:p14="http://schemas.microsoft.com/office/powerpoint/2010/main" val="2767485440"/>
      </p:ext>
    </p:extLst>
  </p:cSld>
  <p:clrMapOvr>
    <a:masterClrMapping/>
  </p:clrMapOvr>
  <p:extLst>
    <p:ext uri="{DCECCB84-F9BA-43D5-87BE-67443E8EF086}">
      <p15:sldGuideLst xmlns:p15="http://schemas.microsoft.com/office/powerpoint/2012/main">
        <p15:guide id="1" pos="379" userDrawn="1">
          <p15:clr>
            <a:srgbClr val="FBAE40"/>
          </p15:clr>
        </p15:guide>
        <p15:guide id="2" pos="7303"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guide id="6" pos="3689" userDrawn="1">
          <p15:clr>
            <a:srgbClr val="FBAE40"/>
          </p15:clr>
        </p15:guide>
        <p15:guide id="7" pos="393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small //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599018" y="1366838"/>
            <a:ext cx="10991849" cy="360000"/>
          </a:xfrm>
        </p:spPr>
        <p:txBody>
          <a:bodyPr/>
          <a:lstStyle>
            <a:lvl1pPr>
              <a:lnSpc>
                <a:spcPct val="100000"/>
              </a:lnSpc>
              <a:defRPr sz="2000"/>
            </a:lvl1pPr>
          </a:lstStyle>
          <a:p>
            <a:r>
              <a:rPr lang="de-DE" dirty="0"/>
              <a:t>Headline</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601133" y="1860551"/>
            <a:ext cx="10991851" cy="4340224"/>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Continuous text as first level introduction </a:t>
            </a:r>
            <a:r>
              <a:rPr lang="de-DE" dirty="0"/>
              <a:t>// </a:t>
            </a:r>
            <a:r>
              <a:rPr lang="en-US" dirty="0"/>
              <a:t>for continuous text normal and various enumeration </a:t>
            </a:r>
            <a:r>
              <a:rPr lang="de-DE" dirty="0"/>
              <a:t>&gt;&gt; </a:t>
            </a:r>
            <a:r>
              <a:rPr lang="en-US" dirty="0"/>
              <a:t>Menu &gt; Home &gt; Paragraph &gt; Increase List Level</a:t>
            </a:r>
            <a:endParaRPr lang="de-DE"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en-US" dirty="0"/>
              <a:t>Name of presenter</a:t>
            </a:r>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10590668" y="457244"/>
            <a:ext cx="1046495"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Presentation</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10046419" y="689282"/>
            <a:ext cx="1590747" cy="187872"/>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en-US" noProof="0" dirty="0"/>
              <a:t>title over two lines </a:t>
            </a:r>
          </a:p>
        </p:txBody>
      </p:sp>
    </p:spTree>
    <p:extLst>
      <p:ext uri="{BB962C8B-B14F-4D97-AF65-F5344CB8AC3E}">
        <p14:creationId xmlns:p14="http://schemas.microsoft.com/office/powerpoint/2010/main" val="2580026873"/>
      </p:ext>
    </p:extLst>
  </p:cSld>
  <p:clrMapOvr>
    <a:masterClrMapping/>
  </p:clrMapOvr>
  <p:extLst>
    <p:ext uri="{DCECCB84-F9BA-43D5-87BE-67443E8EF086}">
      <p15:sldGuideLst xmlns:p15="http://schemas.microsoft.com/office/powerpoint/2012/main">
        <p15:guide id="1" pos="379" userDrawn="1">
          <p15:clr>
            <a:srgbClr val="FBAE40"/>
          </p15:clr>
        </p15:guide>
        <p15:guide id="2" pos="7303" userDrawn="1">
          <p15:clr>
            <a:srgbClr val="FBAE40"/>
          </p15:clr>
        </p15:guide>
        <p15:guide id="3" orient="horz" pos="1172"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Hintergrundnetz">
            <a:extLst>
              <a:ext uri="{FF2B5EF4-FFF2-40B4-BE49-F238E27FC236}">
                <a16:creationId xmlns:a16="http://schemas.microsoft.com/office/drawing/2014/main" id="{0041682D-962C-433D-9AF0-6AC0C57E9ED9}"/>
              </a:ext>
            </a:extLst>
          </p:cNvPr>
          <p:cNvSpPr>
            <a:spLocks noEditPoints="1"/>
          </p:cNvSpPr>
          <p:nvPr userDrawn="1"/>
        </p:nvSpPr>
        <p:spPr bwMode="auto">
          <a:xfrm>
            <a:off x="4088400" y="0"/>
            <a:ext cx="8103600" cy="6858000"/>
          </a:xfrm>
          <a:custGeom>
            <a:avLst/>
            <a:gdLst>
              <a:gd name="T0" fmla="*/ 2963 w 22519"/>
              <a:gd name="T1" fmla="*/ 1478 h 19050"/>
              <a:gd name="T2" fmla="*/ 2372 w 22519"/>
              <a:gd name="T3" fmla="*/ 1184 h 19050"/>
              <a:gd name="T4" fmla="*/ 1412 w 22519"/>
              <a:gd name="T5" fmla="*/ 662 h 19050"/>
              <a:gd name="T6" fmla="*/ 697 w 22519"/>
              <a:gd name="T7" fmla="*/ 350 h 19050"/>
              <a:gd name="T8" fmla="*/ 13967 w 22519"/>
              <a:gd name="T9" fmla="*/ 710 h 19050"/>
              <a:gd name="T10" fmla="*/ 13211 w 22519"/>
              <a:gd name="T11" fmla="*/ 1079 h 19050"/>
              <a:gd name="T12" fmla="*/ 12139 w 22519"/>
              <a:gd name="T13" fmla="*/ 1293 h 19050"/>
              <a:gd name="T14" fmla="*/ 11288 w 22519"/>
              <a:gd name="T15" fmla="*/ 1393 h 19050"/>
              <a:gd name="T16" fmla="*/ 10402 w 22519"/>
              <a:gd name="T17" fmla="*/ 1537 h 19050"/>
              <a:gd name="T18" fmla="*/ 9564 w 22519"/>
              <a:gd name="T19" fmla="*/ 1713 h 19050"/>
              <a:gd name="T20" fmla="*/ 8788 w 22519"/>
              <a:gd name="T21" fmla="*/ 1800 h 19050"/>
              <a:gd name="T22" fmla="*/ 7716 w 22519"/>
              <a:gd name="T23" fmla="*/ 2014 h 19050"/>
              <a:gd name="T24" fmla="*/ 6866 w 22519"/>
              <a:gd name="T25" fmla="*/ 2113 h 19050"/>
              <a:gd name="T26" fmla="*/ 5980 w 22519"/>
              <a:gd name="T27" fmla="*/ 2257 h 19050"/>
              <a:gd name="T28" fmla="*/ 5142 w 22519"/>
              <a:gd name="T29" fmla="*/ 2433 h 19050"/>
              <a:gd name="T30" fmla="*/ 4118 w 22519"/>
              <a:gd name="T31" fmla="*/ 2368 h 19050"/>
              <a:gd name="T32" fmla="*/ 3604 w 22519"/>
              <a:gd name="T33" fmla="*/ 1192 h 19050"/>
              <a:gd name="T34" fmla="*/ 4247 w 22519"/>
              <a:gd name="T35" fmla="*/ 626 h 19050"/>
              <a:gd name="T36" fmla="*/ 3624 w 22519"/>
              <a:gd name="T37" fmla="*/ 1944 h 19050"/>
              <a:gd name="T38" fmla="*/ 21404 w 22519"/>
              <a:gd name="T39" fmla="*/ 16259 h 19050"/>
              <a:gd name="T40" fmla="*/ 21536 w 22519"/>
              <a:gd name="T41" fmla="*/ 15993 h 19050"/>
              <a:gd name="T42" fmla="*/ 22046 w 22519"/>
              <a:gd name="T43" fmla="*/ 15305 h 19050"/>
              <a:gd name="T44" fmla="*/ 20898 w 22519"/>
              <a:gd name="T45" fmla="*/ 16772 h 19050"/>
              <a:gd name="T46" fmla="*/ 20377 w 22519"/>
              <a:gd name="T47" fmla="*/ 17352 h 19050"/>
              <a:gd name="T48" fmla="*/ 19747 w 22519"/>
              <a:gd name="T49" fmla="*/ 17932 h 19050"/>
              <a:gd name="T50" fmla="*/ 19006 w 22519"/>
              <a:gd name="T51" fmla="*/ 18735 h 19050"/>
              <a:gd name="T52" fmla="*/ 16995 w 22519"/>
              <a:gd name="T53" fmla="*/ 17940 h 19050"/>
              <a:gd name="T54" fmla="*/ 16061 w 22519"/>
              <a:gd name="T55" fmla="*/ 18508 h 19050"/>
              <a:gd name="T56" fmla="*/ 15485 w 22519"/>
              <a:gd name="T57" fmla="*/ 18831 h 19050"/>
              <a:gd name="T58" fmla="*/ 17377 w 22519"/>
              <a:gd name="T59" fmla="*/ 18697 h 19050"/>
              <a:gd name="T60" fmla="*/ 22110 w 22519"/>
              <a:gd name="T61" fmla="*/ 16729 h 19050"/>
              <a:gd name="T62" fmla="*/ 20448 w 22519"/>
              <a:gd name="T63" fmla="*/ 16735 h 19050"/>
              <a:gd name="T64" fmla="*/ 19629 w 22519"/>
              <a:gd name="T65" fmla="*/ 16983 h 19050"/>
              <a:gd name="T66" fmla="*/ 18782 w 22519"/>
              <a:gd name="T67" fmla="*/ 17282 h 19050"/>
              <a:gd name="T68" fmla="*/ 17988 w 22519"/>
              <a:gd name="T69" fmla="*/ 17603 h 19050"/>
              <a:gd name="T70" fmla="*/ 21336 w 22519"/>
              <a:gd name="T71" fmla="*/ 3775 h 19050"/>
              <a:gd name="T72" fmla="*/ 21660 w 22519"/>
              <a:gd name="T73" fmla="*/ 5030 h 19050"/>
              <a:gd name="T74" fmla="*/ 21989 w 22519"/>
              <a:gd name="T75" fmla="*/ 5737 h 19050"/>
              <a:gd name="T76" fmla="*/ 22275 w 22519"/>
              <a:gd name="T77" fmla="*/ 6544 h 19050"/>
              <a:gd name="T78" fmla="*/ 14321 w 22519"/>
              <a:gd name="T79" fmla="*/ 923 h 19050"/>
              <a:gd name="T80" fmla="*/ 15175 w 22519"/>
              <a:gd name="T81" fmla="*/ 864 h 19050"/>
              <a:gd name="T82" fmla="*/ 16256 w 22519"/>
              <a:gd name="T83" fmla="*/ 700 h 19050"/>
              <a:gd name="T84" fmla="*/ 16912 w 22519"/>
              <a:gd name="T85" fmla="*/ 625 h 19050"/>
              <a:gd name="T86" fmla="*/ 18001 w 22519"/>
              <a:gd name="T87" fmla="*/ 539 h 19050"/>
              <a:gd name="T88" fmla="*/ 18770 w 22519"/>
              <a:gd name="T89" fmla="*/ 411 h 19050"/>
              <a:gd name="T90" fmla="*/ 19624 w 22519"/>
              <a:gd name="T91" fmla="*/ 352 h 19050"/>
              <a:gd name="T92" fmla="*/ 20705 w 22519"/>
              <a:gd name="T93" fmla="*/ 189 h 19050"/>
              <a:gd name="T94" fmla="*/ 21361 w 22519"/>
              <a:gd name="T95" fmla="*/ 114 h 19050"/>
              <a:gd name="T96" fmla="*/ 22519 w 22519"/>
              <a:gd name="T97" fmla="*/ 32 h 19050"/>
              <a:gd name="T98" fmla="*/ 21654 w 22519"/>
              <a:gd name="T99" fmla="*/ 2767 h 19050"/>
              <a:gd name="T100" fmla="*/ 21853 w 22519"/>
              <a:gd name="T101" fmla="*/ 2138 h 19050"/>
              <a:gd name="T102" fmla="*/ 22220 w 22519"/>
              <a:gd name="T103" fmla="*/ 1108 h 19050"/>
              <a:gd name="T104" fmla="*/ 22417 w 22519"/>
              <a:gd name="T105" fmla="*/ 354 h 19050"/>
              <a:gd name="T106" fmla="*/ 20294 w 22519"/>
              <a:gd name="T107" fmla="*/ 3629 h 19050"/>
              <a:gd name="T108" fmla="*/ 19515 w 22519"/>
              <a:gd name="T109" fmla="*/ 3274 h 19050"/>
              <a:gd name="T110" fmla="*/ 18682 w 22519"/>
              <a:gd name="T111" fmla="*/ 2939 h 19050"/>
              <a:gd name="T112" fmla="*/ 17873 w 22519"/>
              <a:gd name="T113" fmla="*/ 2656 h 19050"/>
              <a:gd name="T114" fmla="*/ 17165 w 22519"/>
              <a:gd name="T115" fmla="*/ 2329 h 19050"/>
              <a:gd name="T116" fmla="*/ 16137 w 22519"/>
              <a:gd name="T117" fmla="*/ 1958 h 19050"/>
              <a:gd name="T118" fmla="*/ 15357 w 22519"/>
              <a:gd name="T119" fmla="*/ 1603 h 19050"/>
              <a:gd name="T120" fmla="*/ 14524 w 22519"/>
              <a:gd name="T121" fmla="*/ 1268 h 19050"/>
              <a:gd name="T122" fmla="*/ 14313 w 22519"/>
              <a:gd name="T123" fmla="*/ 206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19" h="19050">
                <a:moveTo>
                  <a:pt x="17377" y="18034"/>
                </a:moveTo>
                <a:cubicBezTo>
                  <a:pt x="17496" y="18022"/>
                  <a:pt x="17589" y="17922"/>
                  <a:pt x="17589" y="17800"/>
                </a:cubicBezTo>
                <a:cubicBezTo>
                  <a:pt x="17589" y="17782"/>
                  <a:pt x="17587" y="17764"/>
                  <a:pt x="17583" y="17746"/>
                </a:cubicBezTo>
                <a:lnTo>
                  <a:pt x="17621" y="17733"/>
                </a:lnTo>
                <a:lnTo>
                  <a:pt x="17608" y="17696"/>
                </a:lnTo>
                <a:lnTo>
                  <a:pt x="17571" y="17709"/>
                </a:lnTo>
                <a:cubicBezTo>
                  <a:pt x="17535" y="17625"/>
                  <a:pt x="17452" y="17565"/>
                  <a:pt x="17354" y="17565"/>
                </a:cubicBezTo>
                <a:cubicBezTo>
                  <a:pt x="17224" y="17565"/>
                  <a:pt x="17119" y="17670"/>
                  <a:pt x="17119" y="17800"/>
                </a:cubicBezTo>
                <a:cubicBezTo>
                  <a:pt x="17119" y="17823"/>
                  <a:pt x="17122" y="17845"/>
                  <a:pt x="17128" y="17865"/>
                </a:cubicBezTo>
                <a:lnTo>
                  <a:pt x="17061" y="17903"/>
                </a:lnTo>
                <a:lnTo>
                  <a:pt x="17080" y="17937"/>
                </a:lnTo>
                <a:lnTo>
                  <a:pt x="17142" y="17902"/>
                </a:lnTo>
                <a:cubicBezTo>
                  <a:pt x="17178" y="17976"/>
                  <a:pt x="17252" y="18029"/>
                  <a:pt x="17338" y="18034"/>
                </a:cubicBezTo>
                <a:lnTo>
                  <a:pt x="17343" y="18114"/>
                </a:lnTo>
                <a:lnTo>
                  <a:pt x="17382" y="18112"/>
                </a:lnTo>
                <a:lnTo>
                  <a:pt x="17377" y="18034"/>
                </a:lnTo>
                <a:close/>
                <a:moveTo>
                  <a:pt x="82" y="0"/>
                </a:moveTo>
                <a:lnTo>
                  <a:pt x="1" y="0"/>
                </a:lnTo>
                <a:lnTo>
                  <a:pt x="0" y="3"/>
                </a:lnTo>
                <a:lnTo>
                  <a:pt x="106" y="55"/>
                </a:lnTo>
                <a:lnTo>
                  <a:pt x="123" y="21"/>
                </a:lnTo>
                <a:lnTo>
                  <a:pt x="82" y="0"/>
                </a:lnTo>
                <a:close/>
                <a:moveTo>
                  <a:pt x="2963" y="1478"/>
                </a:moveTo>
                <a:lnTo>
                  <a:pt x="2981" y="1443"/>
                </a:lnTo>
                <a:lnTo>
                  <a:pt x="3087" y="1496"/>
                </a:lnTo>
                <a:lnTo>
                  <a:pt x="3069" y="1531"/>
                </a:lnTo>
                <a:lnTo>
                  <a:pt x="2963" y="1478"/>
                </a:lnTo>
                <a:close/>
                <a:moveTo>
                  <a:pt x="2789" y="1391"/>
                </a:moveTo>
                <a:lnTo>
                  <a:pt x="2806" y="1356"/>
                </a:lnTo>
                <a:lnTo>
                  <a:pt x="2912" y="1409"/>
                </a:lnTo>
                <a:lnTo>
                  <a:pt x="2895" y="1444"/>
                </a:lnTo>
                <a:lnTo>
                  <a:pt x="2789" y="1391"/>
                </a:lnTo>
                <a:close/>
                <a:moveTo>
                  <a:pt x="2615" y="1304"/>
                </a:moveTo>
                <a:lnTo>
                  <a:pt x="2632" y="1269"/>
                </a:lnTo>
                <a:lnTo>
                  <a:pt x="2738" y="1322"/>
                </a:lnTo>
                <a:lnTo>
                  <a:pt x="2721" y="1357"/>
                </a:lnTo>
                <a:lnTo>
                  <a:pt x="2615" y="1304"/>
                </a:lnTo>
                <a:close/>
                <a:moveTo>
                  <a:pt x="2440" y="1217"/>
                </a:moveTo>
                <a:lnTo>
                  <a:pt x="2458" y="1183"/>
                </a:lnTo>
                <a:lnTo>
                  <a:pt x="2564" y="1236"/>
                </a:lnTo>
                <a:lnTo>
                  <a:pt x="2546" y="1270"/>
                </a:lnTo>
                <a:lnTo>
                  <a:pt x="2440" y="1217"/>
                </a:lnTo>
                <a:close/>
                <a:moveTo>
                  <a:pt x="2266" y="1131"/>
                </a:moveTo>
                <a:lnTo>
                  <a:pt x="2283" y="1096"/>
                </a:lnTo>
                <a:lnTo>
                  <a:pt x="2389" y="1149"/>
                </a:lnTo>
                <a:lnTo>
                  <a:pt x="2372" y="1184"/>
                </a:lnTo>
                <a:lnTo>
                  <a:pt x="2266" y="1131"/>
                </a:lnTo>
                <a:close/>
                <a:moveTo>
                  <a:pt x="2092" y="1044"/>
                </a:moveTo>
                <a:lnTo>
                  <a:pt x="2109" y="1009"/>
                </a:lnTo>
                <a:lnTo>
                  <a:pt x="2215" y="1062"/>
                </a:lnTo>
                <a:lnTo>
                  <a:pt x="2198" y="1097"/>
                </a:lnTo>
                <a:lnTo>
                  <a:pt x="2092" y="1044"/>
                </a:lnTo>
                <a:close/>
                <a:moveTo>
                  <a:pt x="1917" y="957"/>
                </a:moveTo>
                <a:lnTo>
                  <a:pt x="1935" y="922"/>
                </a:lnTo>
                <a:lnTo>
                  <a:pt x="2041" y="975"/>
                </a:lnTo>
                <a:lnTo>
                  <a:pt x="2024" y="1010"/>
                </a:lnTo>
                <a:lnTo>
                  <a:pt x="1917" y="957"/>
                </a:lnTo>
                <a:close/>
                <a:moveTo>
                  <a:pt x="1743" y="870"/>
                </a:moveTo>
                <a:lnTo>
                  <a:pt x="1760" y="836"/>
                </a:lnTo>
                <a:lnTo>
                  <a:pt x="1867" y="888"/>
                </a:lnTo>
                <a:lnTo>
                  <a:pt x="1849" y="923"/>
                </a:lnTo>
                <a:lnTo>
                  <a:pt x="1743" y="870"/>
                </a:lnTo>
                <a:close/>
                <a:moveTo>
                  <a:pt x="1569" y="784"/>
                </a:moveTo>
                <a:lnTo>
                  <a:pt x="1586" y="749"/>
                </a:lnTo>
                <a:lnTo>
                  <a:pt x="1692" y="802"/>
                </a:lnTo>
                <a:lnTo>
                  <a:pt x="1675" y="836"/>
                </a:lnTo>
                <a:lnTo>
                  <a:pt x="1569" y="784"/>
                </a:lnTo>
                <a:close/>
                <a:moveTo>
                  <a:pt x="1395" y="697"/>
                </a:moveTo>
                <a:lnTo>
                  <a:pt x="1412" y="662"/>
                </a:lnTo>
                <a:lnTo>
                  <a:pt x="1518" y="715"/>
                </a:lnTo>
                <a:lnTo>
                  <a:pt x="1501" y="750"/>
                </a:lnTo>
                <a:lnTo>
                  <a:pt x="1395" y="697"/>
                </a:lnTo>
                <a:close/>
                <a:moveTo>
                  <a:pt x="1220" y="610"/>
                </a:moveTo>
                <a:lnTo>
                  <a:pt x="1238" y="575"/>
                </a:lnTo>
                <a:lnTo>
                  <a:pt x="1344" y="628"/>
                </a:lnTo>
                <a:lnTo>
                  <a:pt x="1326" y="663"/>
                </a:lnTo>
                <a:lnTo>
                  <a:pt x="1220" y="610"/>
                </a:lnTo>
                <a:close/>
                <a:moveTo>
                  <a:pt x="1046" y="523"/>
                </a:moveTo>
                <a:lnTo>
                  <a:pt x="1063" y="489"/>
                </a:lnTo>
                <a:lnTo>
                  <a:pt x="1169" y="541"/>
                </a:lnTo>
                <a:lnTo>
                  <a:pt x="1152" y="576"/>
                </a:lnTo>
                <a:lnTo>
                  <a:pt x="1046" y="523"/>
                </a:lnTo>
                <a:close/>
                <a:moveTo>
                  <a:pt x="872" y="437"/>
                </a:moveTo>
                <a:lnTo>
                  <a:pt x="889" y="402"/>
                </a:lnTo>
                <a:lnTo>
                  <a:pt x="995" y="455"/>
                </a:lnTo>
                <a:lnTo>
                  <a:pt x="978" y="489"/>
                </a:lnTo>
                <a:lnTo>
                  <a:pt x="872" y="437"/>
                </a:lnTo>
                <a:close/>
                <a:moveTo>
                  <a:pt x="697" y="350"/>
                </a:moveTo>
                <a:lnTo>
                  <a:pt x="715" y="315"/>
                </a:lnTo>
                <a:lnTo>
                  <a:pt x="821" y="368"/>
                </a:lnTo>
                <a:lnTo>
                  <a:pt x="803" y="403"/>
                </a:lnTo>
                <a:lnTo>
                  <a:pt x="697" y="350"/>
                </a:lnTo>
                <a:close/>
                <a:moveTo>
                  <a:pt x="523" y="263"/>
                </a:moveTo>
                <a:lnTo>
                  <a:pt x="540" y="228"/>
                </a:lnTo>
                <a:lnTo>
                  <a:pt x="646" y="281"/>
                </a:lnTo>
                <a:lnTo>
                  <a:pt x="629" y="316"/>
                </a:lnTo>
                <a:lnTo>
                  <a:pt x="523" y="263"/>
                </a:lnTo>
                <a:close/>
                <a:moveTo>
                  <a:pt x="349" y="176"/>
                </a:moveTo>
                <a:lnTo>
                  <a:pt x="366" y="141"/>
                </a:lnTo>
                <a:lnTo>
                  <a:pt x="472" y="194"/>
                </a:lnTo>
                <a:lnTo>
                  <a:pt x="455" y="229"/>
                </a:lnTo>
                <a:lnTo>
                  <a:pt x="349" y="176"/>
                </a:lnTo>
                <a:close/>
                <a:moveTo>
                  <a:pt x="174" y="89"/>
                </a:moveTo>
                <a:lnTo>
                  <a:pt x="192" y="55"/>
                </a:lnTo>
                <a:lnTo>
                  <a:pt x="298" y="107"/>
                </a:lnTo>
                <a:lnTo>
                  <a:pt x="280" y="142"/>
                </a:lnTo>
                <a:lnTo>
                  <a:pt x="174" y="89"/>
                </a:lnTo>
                <a:close/>
                <a:moveTo>
                  <a:pt x="13598" y="1056"/>
                </a:moveTo>
                <a:lnTo>
                  <a:pt x="13485" y="1074"/>
                </a:lnTo>
                <a:lnTo>
                  <a:pt x="13478" y="1036"/>
                </a:lnTo>
                <a:lnTo>
                  <a:pt x="13594" y="1017"/>
                </a:lnTo>
                <a:lnTo>
                  <a:pt x="13594" y="1015"/>
                </a:lnTo>
                <a:cubicBezTo>
                  <a:pt x="13594" y="885"/>
                  <a:pt x="13699" y="780"/>
                  <a:pt x="13829" y="780"/>
                </a:cubicBezTo>
                <a:cubicBezTo>
                  <a:pt x="13860" y="780"/>
                  <a:pt x="13889" y="786"/>
                  <a:pt x="13915" y="796"/>
                </a:cubicBezTo>
                <a:lnTo>
                  <a:pt x="13967" y="710"/>
                </a:lnTo>
                <a:lnTo>
                  <a:pt x="14001" y="730"/>
                </a:lnTo>
                <a:lnTo>
                  <a:pt x="13950" y="814"/>
                </a:lnTo>
                <a:cubicBezTo>
                  <a:pt x="14001" y="845"/>
                  <a:pt x="14040" y="894"/>
                  <a:pt x="14056" y="953"/>
                </a:cubicBezTo>
                <a:lnTo>
                  <a:pt x="14128" y="945"/>
                </a:lnTo>
                <a:lnTo>
                  <a:pt x="14132" y="984"/>
                </a:lnTo>
                <a:lnTo>
                  <a:pt x="14063" y="992"/>
                </a:lnTo>
                <a:cubicBezTo>
                  <a:pt x="14064" y="999"/>
                  <a:pt x="14064" y="1007"/>
                  <a:pt x="14064" y="1015"/>
                </a:cubicBezTo>
                <a:cubicBezTo>
                  <a:pt x="14064" y="1037"/>
                  <a:pt x="14061" y="1059"/>
                  <a:pt x="14055" y="1080"/>
                </a:cubicBezTo>
                <a:lnTo>
                  <a:pt x="14092" y="1095"/>
                </a:lnTo>
                <a:lnTo>
                  <a:pt x="14078" y="1131"/>
                </a:lnTo>
                <a:lnTo>
                  <a:pt x="14041" y="1116"/>
                </a:lnTo>
                <a:cubicBezTo>
                  <a:pt x="14003" y="1195"/>
                  <a:pt x="13923" y="1250"/>
                  <a:pt x="13829" y="1250"/>
                </a:cubicBezTo>
                <a:cubicBezTo>
                  <a:pt x="13713" y="1250"/>
                  <a:pt x="13617" y="1166"/>
                  <a:pt x="13598" y="1056"/>
                </a:cubicBezTo>
                <a:close/>
                <a:moveTo>
                  <a:pt x="13403" y="1048"/>
                </a:moveTo>
                <a:lnTo>
                  <a:pt x="13409" y="1086"/>
                </a:lnTo>
                <a:lnTo>
                  <a:pt x="13292" y="1105"/>
                </a:lnTo>
                <a:lnTo>
                  <a:pt x="13286" y="1067"/>
                </a:lnTo>
                <a:lnTo>
                  <a:pt x="13403" y="1048"/>
                </a:lnTo>
                <a:close/>
                <a:moveTo>
                  <a:pt x="13211" y="1079"/>
                </a:moveTo>
                <a:lnTo>
                  <a:pt x="13217" y="1118"/>
                </a:lnTo>
                <a:lnTo>
                  <a:pt x="13100" y="1137"/>
                </a:lnTo>
                <a:lnTo>
                  <a:pt x="13094" y="1099"/>
                </a:lnTo>
                <a:lnTo>
                  <a:pt x="13211" y="1079"/>
                </a:lnTo>
                <a:close/>
                <a:moveTo>
                  <a:pt x="13019" y="1111"/>
                </a:moveTo>
                <a:lnTo>
                  <a:pt x="13025" y="1149"/>
                </a:lnTo>
                <a:lnTo>
                  <a:pt x="12908" y="1168"/>
                </a:lnTo>
                <a:lnTo>
                  <a:pt x="12902" y="1130"/>
                </a:lnTo>
                <a:lnTo>
                  <a:pt x="13019" y="1111"/>
                </a:lnTo>
                <a:close/>
                <a:moveTo>
                  <a:pt x="12826" y="1142"/>
                </a:moveTo>
                <a:lnTo>
                  <a:pt x="12833" y="1180"/>
                </a:lnTo>
                <a:lnTo>
                  <a:pt x="12716" y="1199"/>
                </a:lnTo>
                <a:lnTo>
                  <a:pt x="12709" y="1161"/>
                </a:lnTo>
                <a:lnTo>
                  <a:pt x="12826" y="1142"/>
                </a:lnTo>
                <a:close/>
                <a:moveTo>
                  <a:pt x="12634" y="1173"/>
                </a:moveTo>
                <a:lnTo>
                  <a:pt x="12640" y="1212"/>
                </a:lnTo>
                <a:lnTo>
                  <a:pt x="12523" y="1231"/>
                </a:lnTo>
                <a:lnTo>
                  <a:pt x="12517" y="1193"/>
                </a:lnTo>
                <a:lnTo>
                  <a:pt x="12634" y="1173"/>
                </a:lnTo>
                <a:close/>
                <a:moveTo>
                  <a:pt x="12442" y="1205"/>
                </a:moveTo>
                <a:lnTo>
                  <a:pt x="12448" y="1243"/>
                </a:lnTo>
                <a:lnTo>
                  <a:pt x="12331" y="1262"/>
                </a:lnTo>
                <a:lnTo>
                  <a:pt x="12325" y="1224"/>
                </a:lnTo>
                <a:lnTo>
                  <a:pt x="12442" y="1205"/>
                </a:lnTo>
                <a:close/>
                <a:moveTo>
                  <a:pt x="12250" y="1236"/>
                </a:moveTo>
                <a:lnTo>
                  <a:pt x="12256" y="1274"/>
                </a:lnTo>
                <a:lnTo>
                  <a:pt x="12139" y="1293"/>
                </a:lnTo>
                <a:lnTo>
                  <a:pt x="12132" y="1255"/>
                </a:lnTo>
                <a:lnTo>
                  <a:pt x="12250" y="1236"/>
                </a:lnTo>
                <a:close/>
                <a:moveTo>
                  <a:pt x="12057" y="1267"/>
                </a:moveTo>
                <a:lnTo>
                  <a:pt x="12063" y="1306"/>
                </a:lnTo>
                <a:lnTo>
                  <a:pt x="11946" y="1325"/>
                </a:lnTo>
                <a:lnTo>
                  <a:pt x="11940" y="1287"/>
                </a:lnTo>
                <a:lnTo>
                  <a:pt x="12057" y="1267"/>
                </a:lnTo>
                <a:close/>
                <a:moveTo>
                  <a:pt x="11865" y="1299"/>
                </a:moveTo>
                <a:lnTo>
                  <a:pt x="11871" y="1337"/>
                </a:lnTo>
                <a:lnTo>
                  <a:pt x="11754" y="1356"/>
                </a:lnTo>
                <a:lnTo>
                  <a:pt x="11748" y="1318"/>
                </a:lnTo>
                <a:lnTo>
                  <a:pt x="11865" y="1299"/>
                </a:lnTo>
                <a:close/>
                <a:moveTo>
                  <a:pt x="11673" y="1330"/>
                </a:moveTo>
                <a:lnTo>
                  <a:pt x="11679" y="1368"/>
                </a:lnTo>
                <a:lnTo>
                  <a:pt x="11562" y="1387"/>
                </a:lnTo>
                <a:lnTo>
                  <a:pt x="11556" y="1349"/>
                </a:lnTo>
                <a:lnTo>
                  <a:pt x="11673" y="1330"/>
                </a:lnTo>
                <a:close/>
                <a:moveTo>
                  <a:pt x="11480" y="1361"/>
                </a:moveTo>
                <a:lnTo>
                  <a:pt x="11487" y="1400"/>
                </a:lnTo>
                <a:lnTo>
                  <a:pt x="11370" y="1419"/>
                </a:lnTo>
                <a:lnTo>
                  <a:pt x="11363" y="1380"/>
                </a:lnTo>
                <a:lnTo>
                  <a:pt x="11480" y="1361"/>
                </a:lnTo>
                <a:close/>
                <a:moveTo>
                  <a:pt x="11288" y="1393"/>
                </a:moveTo>
                <a:lnTo>
                  <a:pt x="11294" y="1431"/>
                </a:lnTo>
                <a:lnTo>
                  <a:pt x="11177" y="1450"/>
                </a:lnTo>
                <a:lnTo>
                  <a:pt x="11171" y="1412"/>
                </a:lnTo>
                <a:lnTo>
                  <a:pt x="11288" y="1393"/>
                </a:lnTo>
                <a:close/>
                <a:moveTo>
                  <a:pt x="11096" y="1424"/>
                </a:moveTo>
                <a:lnTo>
                  <a:pt x="11102" y="1462"/>
                </a:lnTo>
                <a:lnTo>
                  <a:pt x="10985" y="1481"/>
                </a:lnTo>
                <a:lnTo>
                  <a:pt x="10979" y="1443"/>
                </a:lnTo>
                <a:lnTo>
                  <a:pt x="11096" y="1424"/>
                </a:lnTo>
                <a:close/>
                <a:moveTo>
                  <a:pt x="10904" y="1455"/>
                </a:moveTo>
                <a:lnTo>
                  <a:pt x="10910" y="1494"/>
                </a:lnTo>
                <a:lnTo>
                  <a:pt x="10793" y="1513"/>
                </a:lnTo>
                <a:lnTo>
                  <a:pt x="10787" y="1474"/>
                </a:lnTo>
                <a:lnTo>
                  <a:pt x="10904" y="1455"/>
                </a:lnTo>
                <a:close/>
                <a:moveTo>
                  <a:pt x="10711" y="1487"/>
                </a:moveTo>
                <a:lnTo>
                  <a:pt x="10718" y="1525"/>
                </a:lnTo>
                <a:lnTo>
                  <a:pt x="10600" y="1544"/>
                </a:lnTo>
                <a:lnTo>
                  <a:pt x="10594" y="1506"/>
                </a:lnTo>
                <a:lnTo>
                  <a:pt x="10711" y="1487"/>
                </a:lnTo>
                <a:close/>
                <a:moveTo>
                  <a:pt x="10519" y="1518"/>
                </a:moveTo>
                <a:lnTo>
                  <a:pt x="10525" y="1556"/>
                </a:lnTo>
                <a:lnTo>
                  <a:pt x="10408" y="1575"/>
                </a:lnTo>
                <a:lnTo>
                  <a:pt x="10402" y="1537"/>
                </a:lnTo>
                <a:lnTo>
                  <a:pt x="10519" y="1518"/>
                </a:lnTo>
                <a:close/>
                <a:moveTo>
                  <a:pt x="10327" y="1549"/>
                </a:moveTo>
                <a:lnTo>
                  <a:pt x="10333" y="1588"/>
                </a:lnTo>
                <a:lnTo>
                  <a:pt x="10216" y="1607"/>
                </a:lnTo>
                <a:lnTo>
                  <a:pt x="10210" y="1568"/>
                </a:lnTo>
                <a:lnTo>
                  <a:pt x="10327" y="1549"/>
                </a:lnTo>
                <a:close/>
                <a:moveTo>
                  <a:pt x="10134" y="1581"/>
                </a:moveTo>
                <a:lnTo>
                  <a:pt x="10141" y="1619"/>
                </a:lnTo>
                <a:lnTo>
                  <a:pt x="10024" y="1638"/>
                </a:lnTo>
                <a:lnTo>
                  <a:pt x="10017" y="1600"/>
                </a:lnTo>
                <a:lnTo>
                  <a:pt x="10134" y="1581"/>
                </a:lnTo>
                <a:close/>
                <a:moveTo>
                  <a:pt x="9942" y="1612"/>
                </a:moveTo>
                <a:lnTo>
                  <a:pt x="9948" y="1650"/>
                </a:lnTo>
                <a:lnTo>
                  <a:pt x="9831" y="1669"/>
                </a:lnTo>
                <a:lnTo>
                  <a:pt x="9825" y="1631"/>
                </a:lnTo>
                <a:lnTo>
                  <a:pt x="9942" y="1612"/>
                </a:lnTo>
                <a:close/>
                <a:moveTo>
                  <a:pt x="9750" y="1643"/>
                </a:moveTo>
                <a:lnTo>
                  <a:pt x="9756" y="1682"/>
                </a:lnTo>
                <a:lnTo>
                  <a:pt x="9639" y="1701"/>
                </a:lnTo>
                <a:lnTo>
                  <a:pt x="9633" y="1662"/>
                </a:lnTo>
                <a:lnTo>
                  <a:pt x="9750" y="1643"/>
                </a:lnTo>
                <a:close/>
                <a:moveTo>
                  <a:pt x="9558" y="1675"/>
                </a:moveTo>
                <a:lnTo>
                  <a:pt x="9564" y="1713"/>
                </a:lnTo>
                <a:lnTo>
                  <a:pt x="9447" y="1732"/>
                </a:lnTo>
                <a:lnTo>
                  <a:pt x="9441" y="1694"/>
                </a:lnTo>
                <a:lnTo>
                  <a:pt x="9558" y="1675"/>
                </a:lnTo>
                <a:close/>
                <a:moveTo>
                  <a:pt x="9365" y="1706"/>
                </a:moveTo>
                <a:lnTo>
                  <a:pt x="9372" y="1744"/>
                </a:lnTo>
                <a:lnTo>
                  <a:pt x="9255" y="1763"/>
                </a:lnTo>
                <a:lnTo>
                  <a:pt x="9248" y="1725"/>
                </a:lnTo>
                <a:lnTo>
                  <a:pt x="9365" y="1706"/>
                </a:lnTo>
                <a:close/>
                <a:moveTo>
                  <a:pt x="9173" y="1737"/>
                </a:moveTo>
                <a:lnTo>
                  <a:pt x="9179" y="1776"/>
                </a:lnTo>
                <a:lnTo>
                  <a:pt x="9062" y="1795"/>
                </a:lnTo>
                <a:lnTo>
                  <a:pt x="9056" y="1756"/>
                </a:lnTo>
                <a:lnTo>
                  <a:pt x="9173" y="1737"/>
                </a:lnTo>
                <a:close/>
                <a:moveTo>
                  <a:pt x="8981" y="1769"/>
                </a:moveTo>
                <a:lnTo>
                  <a:pt x="8987" y="1807"/>
                </a:lnTo>
                <a:lnTo>
                  <a:pt x="8870" y="1826"/>
                </a:lnTo>
                <a:lnTo>
                  <a:pt x="8864" y="1788"/>
                </a:lnTo>
                <a:lnTo>
                  <a:pt x="8981" y="1769"/>
                </a:lnTo>
                <a:close/>
                <a:moveTo>
                  <a:pt x="8788" y="1800"/>
                </a:moveTo>
                <a:lnTo>
                  <a:pt x="8795" y="1838"/>
                </a:lnTo>
                <a:lnTo>
                  <a:pt x="8678" y="1857"/>
                </a:lnTo>
                <a:lnTo>
                  <a:pt x="8671" y="1819"/>
                </a:lnTo>
                <a:lnTo>
                  <a:pt x="8788" y="1800"/>
                </a:lnTo>
                <a:close/>
                <a:moveTo>
                  <a:pt x="8596" y="1831"/>
                </a:moveTo>
                <a:lnTo>
                  <a:pt x="8602" y="1870"/>
                </a:lnTo>
                <a:lnTo>
                  <a:pt x="8485" y="1889"/>
                </a:lnTo>
                <a:lnTo>
                  <a:pt x="8479" y="1850"/>
                </a:lnTo>
                <a:lnTo>
                  <a:pt x="8596" y="1831"/>
                </a:lnTo>
                <a:close/>
                <a:moveTo>
                  <a:pt x="8404" y="1863"/>
                </a:moveTo>
                <a:lnTo>
                  <a:pt x="8410" y="1901"/>
                </a:lnTo>
                <a:lnTo>
                  <a:pt x="8293" y="1920"/>
                </a:lnTo>
                <a:lnTo>
                  <a:pt x="8287" y="1882"/>
                </a:lnTo>
                <a:lnTo>
                  <a:pt x="8404" y="1863"/>
                </a:lnTo>
                <a:close/>
                <a:moveTo>
                  <a:pt x="8212" y="1894"/>
                </a:moveTo>
                <a:lnTo>
                  <a:pt x="8218" y="1932"/>
                </a:lnTo>
                <a:lnTo>
                  <a:pt x="8101" y="1951"/>
                </a:lnTo>
                <a:lnTo>
                  <a:pt x="8095" y="1913"/>
                </a:lnTo>
                <a:lnTo>
                  <a:pt x="8212" y="1894"/>
                </a:lnTo>
                <a:close/>
                <a:moveTo>
                  <a:pt x="8019" y="1925"/>
                </a:moveTo>
                <a:lnTo>
                  <a:pt x="8026" y="1964"/>
                </a:lnTo>
                <a:lnTo>
                  <a:pt x="7909" y="1983"/>
                </a:lnTo>
                <a:lnTo>
                  <a:pt x="7902" y="1944"/>
                </a:lnTo>
                <a:lnTo>
                  <a:pt x="8019" y="1925"/>
                </a:lnTo>
                <a:close/>
                <a:moveTo>
                  <a:pt x="7827" y="1957"/>
                </a:moveTo>
                <a:lnTo>
                  <a:pt x="7833" y="1995"/>
                </a:lnTo>
                <a:lnTo>
                  <a:pt x="7716" y="2014"/>
                </a:lnTo>
                <a:lnTo>
                  <a:pt x="7710" y="1976"/>
                </a:lnTo>
                <a:lnTo>
                  <a:pt x="7827" y="1957"/>
                </a:lnTo>
                <a:close/>
                <a:moveTo>
                  <a:pt x="7635" y="1988"/>
                </a:moveTo>
                <a:lnTo>
                  <a:pt x="7641" y="2026"/>
                </a:lnTo>
                <a:lnTo>
                  <a:pt x="7524" y="2045"/>
                </a:lnTo>
                <a:lnTo>
                  <a:pt x="7518" y="2007"/>
                </a:lnTo>
                <a:lnTo>
                  <a:pt x="7635" y="1988"/>
                </a:lnTo>
                <a:close/>
                <a:moveTo>
                  <a:pt x="7443" y="2019"/>
                </a:moveTo>
                <a:lnTo>
                  <a:pt x="7449" y="2057"/>
                </a:lnTo>
                <a:lnTo>
                  <a:pt x="7332" y="2077"/>
                </a:lnTo>
                <a:lnTo>
                  <a:pt x="7325" y="2038"/>
                </a:lnTo>
                <a:lnTo>
                  <a:pt x="7443" y="2019"/>
                </a:lnTo>
                <a:close/>
                <a:moveTo>
                  <a:pt x="7250" y="2050"/>
                </a:moveTo>
                <a:lnTo>
                  <a:pt x="7256" y="2089"/>
                </a:lnTo>
                <a:lnTo>
                  <a:pt x="7139" y="2108"/>
                </a:lnTo>
                <a:lnTo>
                  <a:pt x="7133" y="2070"/>
                </a:lnTo>
                <a:lnTo>
                  <a:pt x="7250" y="2050"/>
                </a:lnTo>
                <a:close/>
                <a:moveTo>
                  <a:pt x="7058" y="2082"/>
                </a:moveTo>
                <a:lnTo>
                  <a:pt x="7064" y="2120"/>
                </a:lnTo>
                <a:lnTo>
                  <a:pt x="6947" y="2139"/>
                </a:lnTo>
                <a:lnTo>
                  <a:pt x="6941" y="2101"/>
                </a:lnTo>
                <a:lnTo>
                  <a:pt x="7058" y="2082"/>
                </a:lnTo>
                <a:close/>
                <a:moveTo>
                  <a:pt x="6866" y="2113"/>
                </a:moveTo>
                <a:lnTo>
                  <a:pt x="6872" y="2151"/>
                </a:lnTo>
                <a:lnTo>
                  <a:pt x="6755" y="2170"/>
                </a:lnTo>
                <a:lnTo>
                  <a:pt x="6749" y="2132"/>
                </a:lnTo>
                <a:lnTo>
                  <a:pt x="6866" y="2113"/>
                </a:lnTo>
                <a:close/>
                <a:moveTo>
                  <a:pt x="6673" y="2144"/>
                </a:moveTo>
                <a:lnTo>
                  <a:pt x="6680" y="2183"/>
                </a:lnTo>
                <a:lnTo>
                  <a:pt x="6563" y="2202"/>
                </a:lnTo>
                <a:lnTo>
                  <a:pt x="6556" y="2163"/>
                </a:lnTo>
                <a:lnTo>
                  <a:pt x="6673" y="2144"/>
                </a:lnTo>
                <a:close/>
                <a:moveTo>
                  <a:pt x="6481" y="2176"/>
                </a:moveTo>
                <a:lnTo>
                  <a:pt x="6487" y="2214"/>
                </a:lnTo>
                <a:lnTo>
                  <a:pt x="6370" y="2233"/>
                </a:lnTo>
                <a:lnTo>
                  <a:pt x="6364" y="2195"/>
                </a:lnTo>
                <a:lnTo>
                  <a:pt x="6481" y="2176"/>
                </a:lnTo>
                <a:close/>
                <a:moveTo>
                  <a:pt x="6289" y="2207"/>
                </a:moveTo>
                <a:lnTo>
                  <a:pt x="6295" y="2245"/>
                </a:lnTo>
                <a:lnTo>
                  <a:pt x="6178" y="2264"/>
                </a:lnTo>
                <a:lnTo>
                  <a:pt x="6172" y="2226"/>
                </a:lnTo>
                <a:lnTo>
                  <a:pt x="6289" y="2207"/>
                </a:lnTo>
                <a:close/>
                <a:moveTo>
                  <a:pt x="6097" y="2238"/>
                </a:moveTo>
                <a:lnTo>
                  <a:pt x="6103" y="2277"/>
                </a:lnTo>
                <a:lnTo>
                  <a:pt x="5986" y="2296"/>
                </a:lnTo>
                <a:lnTo>
                  <a:pt x="5980" y="2257"/>
                </a:lnTo>
                <a:lnTo>
                  <a:pt x="6097" y="2238"/>
                </a:lnTo>
                <a:close/>
                <a:moveTo>
                  <a:pt x="5904" y="2270"/>
                </a:moveTo>
                <a:lnTo>
                  <a:pt x="5911" y="2308"/>
                </a:lnTo>
                <a:lnTo>
                  <a:pt x="5794" y="2327"/>
                </a:lnTo>
                <a:lnTo>
                  <a:pt x="5787" y="2289"/>
                </a:lnTo>
                <a:lnTo>
                  <a:pt x="5904" y="2270"/>
                </a:lnTo>
                <a:close/>
                <a:moveTo>
                  <a:pt x="5712" y="2301"/>
                </a:moveTo>
                <a:lnTo>
                  <a:pt x="5718" y="2339"/>
                </a:lnTo>
                <a:lnTo>
                  <a:pt x="5601" y="2358"/>
                </a:lnTo>
                <a:lnTo>
                  <a:pt x="5595" y="2320"/>
                </a:lnTo>
                <a:lnTo>
                  <a:pt x="5712" y="2301"/>
                </a:lnTo>
                <a:close/>
                <a:moveTo>
                  <a:pt x="5520" y="2332"/>
                </a:moveTo>
                <a:lnTo>
                  <a:pt x="5526" y="2371"/>
                </a:lnTo>
                <a:lnTo>
                  <a:pt x="5409" y="2390"/>
                </a:lnTo>
                <a:lnTo>
                  <a:pt x="5403" y="2351"/>
                </a:lnTo>
                <a:lnTo>
                  <a:pt x="5520" y="2332"/>
                </a:lnTo>
                <a:close/>
                <a:moveTo>
                  <a:pt x="5328" y="2364"/>
                </a:moveTo>
                <a:lnTo>
                  <a:pt x="5334" y="2402"/>
                </a:lnTo>
                <a:lnTo>
                  <a:pt x="5217" y="2421"/>
                </a:lnTo>
                <a:lnTo>
                  <a:pt x="5211" y="2383"/>
                </a:lnTo>
                <a:lnTo>
                  <a:pt x="5328" y="2364"/>
                </a:lnTo>
                <a:close/>
                <a:moveTo>
                  <a:pt x="5135" y="2395"/>
                </a:moveTo>
                <a:lnTo>
                  <a:pt x="5142" y="2433"/>
                </a:lnTo>
                <a:lnTo>
                  <a:pt x="5024" y="2452"/>
                </a:lnTo>
                <a:lnTo>
                  <a:pt x="5018" y="2414"/>
                </a:lnTo>
                <a:lnTo>
                  <a:pt x="5135" y="2395"/>
                </a:lnTo>
                <a:close/>
                <a:moveTo>
                  <a:pt x="4943" y="2426"/>
                </a:moveTo>
                <a:lnTo>
                  <a:pt x="4949" y="2465"/>
                </a:lnTo>
                <a:lnTo>
                  <a:pt x="4832" y="2484"/>
                </a:lnTo>
                <a:lnTo>
                  <a:pt x="4826" y="2445"/>
                </a:lnTo>
                <a:lnTo>
                  <a:pt x="4943" y="2426"/>
                </a:lnTo>
                <a:close/>
                <a:moveTo>
                  <a:pt x="4751" y="2458"/>
                </a:moveTo>
                <a:lnTo>
                  <a:pt x="4757" y="2496"/>
                </a:lnTo>
                <a:lnTo>
                  <a:pt x="4640" y="2515"/>
                </a:lnTo>
                <a:lnTo>
                  <a:pt x="4634" y="2477"/>
                </a:lnTo>
                <a:lnTo>
                  <a:pt x="4751" y="2458"/>
                </a:lnTo>
                <a:close/>
                <a:moveTo>
                  <a:pt x="4558" y="2489"/>
                </a:moveTo>
                <a:lnTo>
                  <a:pt x="4565" y="2527"/>
                </a:lnTo>
                <a:lnTo>
                  <a:pt x="4488" y="2540"/>
                </a:lnTo>
                <a:cubicBezTo>
                  <a:pt x="4489" y="2546"/>
                  <a:pt x="4489" y="2553"/>
                  <a:pt x="4489" y="2560"/>
                </a:cubicBezTo>
                <a:cubicBezTo>
                  <a:pt x="4489" y="2690"/>
                  <a:pt x="4384" y="2795"/>
                  <a:pt x="4254" y="2795"/>
                </a:cubicBezTo>
                <a:cubicBezTo>
                  <a:pt x="4124" y="2795"/>
                  <a:pt x="4019" y="2690"/>
                  <a:pt x="4019" y="2560"/>
                </a:cubicBezTo>
                <a:cubicBezTo>
                  <a:pt x="4019" y="2495"/>
                  <a:pt x="4045" y="2436"/>
                  <a:pt x="4088" y="2393"/>
                </a:cubicBezTo>
                <a:lnTo>
                  <a:pt x="4026" y="2333"/>
                </a:lnTo>
                <a:lnTo>
                  <a:pt x="4053" y="2305"/>
                </a:lnTo>
                <a:lnTo>
                  <a:pt x="4118" y="2368"/>
                </a:lnTo>
                <a:cubicBezTo>
                  <a:pt x="4156" y="2341"/>
                  <a:pt x="4203" y="2325"/>
                  <a:pt x="4254" y="2325"/>
                </a:cubicBezTo>
                <a:cubicBezTo>
                  <a:pt x="4364" y="2325"/>
                  <a:pt x="4456" y="2400"/>
                  <a:pt x="4482" y="2501"/>
                </a:cubicBezTo>
                <a:lnTo>
                  <a:pt x="4558" y="2489"/>
                </a:lnTo>
                <a:close/>
                <a:moveTo>
                  <a:pt x="4890" y="0"/>
                </a:moveTo>
                <a:lnTo>
                  <a:pt x="4840" y="0"/>
                </a:lnTo>
                <a:lnTo>
                  <a:pt x="4781" y="58"/>
                </a:lnTo>
                <a:lnTo>
                  <a:pt x="4808" y="86"/>
                </a:lnTo>
                <a:lnTo>
                  <a:pt x="4893" y="3"/>
                </a:lnTo>
                <a:lnTo>
                  <a:pt x="4890" y="0"/>
                </a:lnTo>
                <a:close/>
                <a:moveTo>
                  <a:pt x="3464" y="1327"/>
                </a:moveTo>
                <a:lnTo>
                  <a:pt x="3491" y="1355"/>
                </a:lnTo>
                <a:lnTo>
                  <a:pt x="3431" y="1413"/>
                </a:lnTo>
                <a:cubicBezTo>
                  <a:pt x="3496" y="1454"/>
                  <a:pt x="3540" y="1528"/>
                  <a:pt x="3540" y="1611"/>
                </a:cubicBezTo>
                <a:cubicBezTo>
                  <a:pt x="3540" y="1740"/>
                  <a:pt x="3434" y="1846"/>
                  <a:pt x="3305" y="1846"/>
                </a:cubicBezTo>
                <a:cubicBezTo>
                  <a:pt x="3175" y="1846"/>
                  <a:pt x="3070" y="1740"/>
                  <a:pt x="3070" y="1611"/>
                </a:cubicBezTo>
                <a:cubicBezTo>
                  <a:pt x="3070" y="1481"/>
                  <a:pt x="3175" y="1376"/>
                  <a:pt x="3305" y="1376"/>
                </a:cubicBezTo>
                <a:cubicBezTo>
                  <a:pt x="3337" y="1376"/>
                  <a:pt x="3367" y="1382"/>
                  <a:pt x="3395" y="1394"/>
                </a:cubicBezTo>
                <a:lnTo>
                  <a:pt x="3464" y="1327"/>
                </a:lnTo>
                <a:close/>
                <a:moveTo>
                  <a:pt x="3604" y="1192"/>
                </a:moveTo>
                <a:lnTo>
                  <a:pt x="3631" y="1220"/>
                </a:lnTo>
                <a:lnTo>
                  <a:pt x="3546" y="1302"/>
                </a:lnTo>
                <a:lnTo>
                  <a:pt x="3519" y="1274"/>
                </a:lnTo>
                <a:lnTo>
                  <a:pt x="3604" y="1192"/>
                </a:lnTo>
                <a:close/>
                <a:moveTo>
                  <a:pt x="3745" y="1057"/>
                </a:moveTo>
                <a:lnTo>
                  <a:pt x="3772" y="1085"/>
                </a:lnTo>
                <a:lnTo>
                  <a:pt x="3686" y="1167"/>
                </a:lnTo>
                <a:lnTo>
                  <a:pt x="3659" y="1139"/>
                </a:lnTo>
                <a:lnTo>
                  <a:pt x="3745" y="1057"/>
                </a:lnTo>
                <a:close/>
                <a:moveTo>
                  <a:pt x="3885" y="921"/>
                </a:moveTo>
                <a:lnTo>
                  <a:pt x="3912" y="949"/>
                </a:lnTo>
                <a:lnTo>
                  <a:pt x="3826" y="1032"/>
                </a:lnTo>
                <a:lnTo>
                  <a:pt x="3799" y="1004"/>
                </a:lnTo>
                <a:lnTo>
                  <a:pt x="3885" y="921"/>
                </a:lnTo>
                <a:close/>
                <a:moveTo>
                  <a:pt x="4025" y="786"/>
                </a:moveTo>
                <a:lnTo>
                  <a:pt x="4052" y="814"/>
                </a:lnTo>
                <a:lnTo>
                  <a:pt x="3967" y="897"/>
                </a:lnTo>
                <a:lnTo>
                  <a:pt x="3940" y="869"/>
                </a:lnTo>
                <a:lnTo>
                  <a:pt x="4025" y="786"/>
                </a:lnTo>
                <a:close/>
                <a:moveTo>
                  <a:pt x="4165" y="651"/>
                </a:moveTo>
                <a:lnTo>
                  <a:pt x="4192" y="679"/>
                </a:lnTo>
                <a:lnTo>
                  <a:pt x="4107" y="761"/>
                </a:lnTo>
                <a:lnTo>
                  <a:pt x="4080" y="733"/>
                </a:lnTo>
                <a:lnTo>
                  <a:pt x="4165" y="651"/>
                </a:lnTo>
                <a:close/>
                <a:moveTo>
                  <a:pt x="4305" y="516"/>
                </a:moveTo>
                <a:lnTo>
                  <a:pt x="4332" y="544"/>
                </a:lnTo>
                <a:lnTo>
                  <a:pt x="4247" y="626"/>
                </a:lnTo>
                <a:lnTo>
                  <a:pt x="4220" y="598"/>
                </a:lnTo>
                <a:lnTo>
                  <a:pt x="4305" y="516"/>
                </a:lnTo>
                <a:close/>
                <a:moveTo>
                  <a:pt x="4445" y="381"/>
                </a:moveTo>
                <a:lnTo>
                  <a:pt x="4472" y="409"/>
                </a:lnTo>
                <a:lnTo>
                  <a:pt x="4387" y="491"/>
                </a:lnTo>
                <a:lnTo>
                  <a:pt x="4360" y="463"/>
                </a:lnTo>
                <a:lnTo>
                  <a:pt x="4445" y="381"/>
                </a:lnTo>
                <a:close/>
                <a:moveTo>
                  <a:pt x="4586" y="246"/>
                </a:moveTo>
                <a:lnTo>
                  <a:pt x="4613" y="274"/>
                </a:lnTo>
                <a:lnTo>
                  <a:pt x="4527" y="356"/>
                </a:lnTo>
                <a:lnTo>
                  <a:pt x="4500" y="328"/>
                </a:lnTo>
                <a:lnTo>
                  <a:pt x="4586" y="246"/>
                </a:lnTo>
                <a:close/>
                <a:moveTo>
                  <a:pt x="4726" y="111"/>
                </a:moveTo>
                <a:lnTo>
                  <a:pt x="4753" y="138"/>
                </a:lnTo>
                <a:lnTo>
                  <a:pt x="4667" y="221"/>
                </a:lnTo>
                <a:lnTo>
                  <a:pt x="4640" y="193"/>
                </a:lnTo>
                <a:lnTo>
                  <a:pt x="4726" y="111"/>
                </a:lnTo>
                <a:close/>
                <a:moveTo>
                  <a:pt x="3490" y="1815"/>
                </a:moveTo>
                <a:lnTo>
                  <a:pt x="3517" y="1787"/>
                </a:lnTo>
                <a:lnTo>
                  <a:pt x="3596" y="1864"/>
                </a:lnTo>
                <a:lnTo>
                  <a:pt x="3569" y="1891"/>
                </a:lnTo>
                <a:lnTo>
                  <a:pt x="3490" y="1815"/>
                </a:lnTo>
                <a:close/>
                <a:moveTo>
                  <a:pt x="3624" y="1944"/>
                </a:moveTo>
                <a:lnTo>
                  <a:pt x="3651" y="1917"/>
                </a:lnTo>
                <a:lnTo>
                  <a:pt x="3730" y="1993"/>
                </a:lnTo>
                <a:lnTo>
                  <a:pt x="3703" y="2021"/>
                </a:lnTo>
                <a:lnTo>
                  <a:pt x="3624" y="1944"/>
                </a:lnTo>
                <a:close/>
                <a:moveTo>
                  <a:pt x="3758" y="2074"/>
                </a:moveTo>
                <a:lnTo>
                  <a:pt x="3785" y="2046"/>
                </a:lnTo>
                <a:lnTo>
                  <a:pt x="3864" y="2123"/>
                </a:lnTo>
                <a:lnTo>
                  <a:pt x="3837" y="2150"/>
                </a:lnTo>
                <a:lnTo>
                  <a:pt x="3758" y="2074"/>
                </a:lnTo>
                <a:close/>
                <a:moveTo>
                  <a:pt x="3892" y="2203"/>
                </a:moveTo>
                <a:lnTo>
                  <a:pt x="3919" y="2176"/>
                </a:lnTo>
                <a:lnTo>
                  <a:pt x="3998" y="2252"/>
                </a:lnTo>
                <a:lnTo>
                  <a:pt x="3971" y="2280"/>
                </a:lnTo>
                <a:lnTo>
                  <a:pt x="3892" y="2203"/>
                </a:lnTo>
                <a:close/>
                <a:moveTo>
                  <a:pt x="22519" y="14602"/>
                </a:moveTo>
                <a:lnTo>
                  <a:pt x="22519" y="14542"/>
                </a:lnTo>
                <a:lnTo>
                  <a:pt x="22515" y="14539"/>
                </a:lnTo>
                <a:lnTo>
                  <a:pt x="22449" y="14637"/>
                </a:lnTo>
                <a:lnTo>
                  <a:pt x="22481" y="14659"/>
                </a:lnTo>
                <a:lnTo>
                  <a:pt x="22519" y="14602"/>
                </a:lnTo>
                <a:close/>
                <a:moveTo>
                  <a:pt x="21428" y="16154"/>
                </a:moveTo>
                <a:lnTo>
                  <a:pt x="21460" y="16176"/>
                </a:lnTo>
                <a:lnTo>
                  <a:pt x="21404" y="16259"/>
                </a:lnTo>
                <a:cubicBezTo>
                  <a:pt x="21452" y="16302"/>
                  <a:pt x="21483" y="16365"/>
                  <a:pt x="21483" y="16435"/>
                </a:cubicBezTo>
                <a:cubicBezTo>
                  <a:pt x="21483" y="16452"/>
                  <a:pt x="21481" y="16469"/>
                  <a:pt x="21478" y="16486"/>
                </a:cubicBezTo>
                <a:lnTo>
                  <a:pt x="21565" y="16519"/>
                </a:lnTo>
                <a:lnTo>
                  <a:pt x="21551" y="16556"/>
                </a:lnTo>
                <a:lnTo>
                  <a:pt x="21466" y="16523"/>
                </a:lnTo>
                <a:cubicBezTo>
                  <a:pt x="21431" y="16609"/>
                  <a:pt x="21347" y="16670"/>
                  <a:pt x="21248" y="16670"/>
                </a:cubicBezTo>
                <a:cubicBezTo>
                  <a:pt x="21193" y="16670"/>
                  <a:pt x="21143" y="16651"/>
                  <a:pt x="21103" y="16620"/>
                </a:cubicBezTo>
                <a:lnTo>
                  <a:pt x="21062" y="16661"/>
                </a:lnTo>
                <a:lnTo>
                  <a:pt x="21035" y="16634"/>
                </a:lnTo>
                <a:lnTo>
                  <a:pt x="21075" y="16593"/>
                </a:lnTo>
                <a:cubicBezTo>
                  <a:pt x="21057" y="16575"/>
                  <a:pt x="21043" y="16553"/>
                  <a:pt x="21033" y="16529"/>
                </a:cubicBezTo>
                <a:lnTo>
                  <a:pt x="21000" y="16541"/>
                </a:lnTo>
                <a:lnTo>
                  <a:pt x="20987" y="16504"/>
                </a:lnTo>
                <a:lnTo>
                  <a:pt x="21020" y="16492"/>
                </a:lnTo>
                <a:cubicBezTo>
                  <a:pt x="21016" y="16474"/>
                  <a:pt x="21013" y="16455"/>
                  <a:pt x="21013" y="16435"/>
                </a:cubicBezTo>
                <a:cubicBezTo>
                  <a:pt x="21013" y="16305"/>
                  <a:pt x="21118" y="16200"/>
                  <a:pt x="21248" y="16200"/>
                </a:cubicBezTo>
                <a:cubicBezTo>
                  <a:pt x="21294" y="16200"/>
                  <a:pt x="21337" y="16213"/>
                  <a:pt x="21373" y="16236"/>
                </a:cubicBezTo>
                <a:lnTo>
                  <a:pt x="21428" y="16154"/>
                </a:lnTo>
                <a:close/>
                <a:moveTo>
                  <a:pt x="21536" y="15993"/>
                </a:moveTo>
                <a:lnTo>
                  <a:pt x="21569" y="16014"/>
                </a:lnTo>
                <a:lnTo>
                  <a:pt x="21502" y="16113"/>
                </a:lnTo>
                <a:lnTo>
                  <a:pt x="21470" y="16091"/>
                </a:lnTo>
                <a:lnTo>
                  <a:pt x="21536" y="15993"/>
                </a:lnTo>
                <a:close/>
                <a:moveTo>
                  <a:pt x="21645" y="15831"/>
                </a:moveTo>
                <a:lnTo>
                  <a:pt x="21677" y="15853"/>
                </a:lnTo>
                <a:lnTo>
                  <a:pt x="21611" y="15951"/>
                </a:lnTo>
                <a:lnTo>
                  <a:pt x="21579" y="15930"/>
                </a:lnTo>
                <a:lnTo>
                  <a:pt x="21645" y="15831"/>
                </a:lnTo>
                <a:close/>
                <a:moveTo>
                  <a:pt x="21754" y="15670"/>
                </a:moveTo>
                <a:lnTo>
                  <a:pt x="21786" y="15691"/>
                </a:lnTo>
                <a:lnTo>
                  <a:pt x="21720" y="15790"/>
                </a:lnTo>
                <a:lnTo>
                  <a:pt x="21688" y="15768"/>
                </a:lnTo>
                <a:lnTo>
                  <a:pt x="21754" y="15670"/>
                </a:lnTo>
                <a:close/>
                <a:moveTo>
                  <a:pt x="21863" y="15508"/>
                </a:moveTo>
                <a:lnTo>
                  <a:pt x="21895" y="15530"/>
                </a:lnTo>
                <a:lnTo>
                  <a:pt x="21829" y="15628"/>
                </a:lnTo>
                <a:lnTo>
                  <a:pt x="21796" y="15606"/>
                </a:lnTo>
                <a:lnTo>
                  <a:pt x="21863" y="15508"/>
                </a:lnTo>
                <a:close/>
                <a:moveTo>
                  <a:pt x="21971" y="15347"/>
                </a:moveTo>
                <a:lnTo>
                  <a:pt x="22003" y="15368"/>
                </a:lnTo>
                <a:lnTo>
                  <a:pt x="21937" y="15467"/>
                </a:lnTo>
                <a:lnTo>
                  <a:pt x="21905" y="15445"/>
                </a:lnTo>
                <a:lnTo>
                  <a:pt x="21971" y="15347"/>
                </a:lnTo>
                <a:close/>
                <a:moveTo>
                  <a:pt x="22080" y="15185"/>
                </a:moveTo>
                <a:lnTo>
                  <a:pt x="22112" y="15207"/>
                </a:lnTo>
                <a:lnTo>
                  <a:pt x="22046" y="15305"/>
                </a:lnTo>
                <a:lnTo>
                  <a:pt x="22014" y="15283"/>
                </a:lnTo>
                <a:lnTo>
                  <a:pt x="22080" y="15185"/>
                </a:lnTo>
                <a:close/>
                <a:moveTo>
                  <a:pt x="22189" y="15024"/>
                </a:moveTo>
                <a:lnTo>
                  <a:pt x="22221" y="15045"/>
                </a:lnTo>
                <a:lnTo>
                  <a:pt x="22155" y="15143"/>
                </a:lnTo>
                <a:lnTo>
                  <a:pt x="22122" y="15122"/>
                </a:lnTo>
                <a:lnTo>
                  <a:pt x="22189" y="15024"/>
                </a:lnTo>
                <a:close/>
                <a:moveTo>
                  <a:pt x="22297" y="14862"/>
                </a:moveTo>
                <a:lnTo>
                  <a:pt x="22330" y="14884"/>
                </a:lnTo>
                <a:lnTo>
                  <a:pt x="22263" y="14982"/>
                </a:lnTo>
                <a:lnTo>
                  <a:pt x="22231" y="14960"/>
                </a:lnTo>
                <a:lnTo>
                  <a:pt x="22297" y="14862"/>
                </a:lnTo>
                <a:close/>
                <a:moveTo>
                  <a:pt x="22406" y="14700"/>
                </a:moveTo>
                <a:lnTo>
                  <a:pt x="22438" y="14722"/>
                </a:lnTo>
                <a:lnTo>
                  <a:pt x="22372" y="14820"/>
                </a:lnTo>
                <a:lnTo>
                  <a:pt x="22340" y="14799"/>
                </a:lnTo>
                <a:lnTo>
                  <a:pt x="22406" y="14700"/>
                </a:lnTo>
                <a:close/>
                <a:moveTo>
                  <a:pt x="18640" y="19050"/>
                </a:moveTo>
                <a:lnTo>
                  <a:pt x="18662" y="19050"/>
                </a:lnTo>
                <a:lnTo>
                  <a:pt x="18651" y="19039"/>
                </a:lnTo>
                <a:lnTo>
                  <a:pt x="18640" y="19050"/>
                </a:lnTo>
                <a:close/>
                <a:moveTo>
                  <a:pt x="20925" y="16799"/>
                </a:moveTo>
                <a:lnTo>
                  <a:pt x="20898" y="16772"/>
                </a:lnTo>
                <a:lnTo>
                  <a:pt x="20981" y="16688"/>
                </a:lnTo>
                <a:lnTo>
                  <a:pt x="21009" y="16715"/>
                </a:lnTo>
                <a:lnTo>
                  <a:pt x="20925" y="16799"/>
                </a:lnTo>
                <a:close/>
                <a:moveTo>
                  <a:pt x="20788" y="16938"/>
                </a:moveTo>
                <a:lnTo>
                  <a:pt x="20760" y="16910"/>
                </a:lnTo>
                <a:lnTo>
                  <a:pt x="20844" y="16826"/>
                </a:lnTo>
                <a:lnTo>
                  <a:pt x="20871" y="16853"/>
                </a:lnTo>
                <a:lnTo>
                  <a:pt x="20788" y="16938"/>
                </a:lnTo>
                <a:close/>
                <a:moveTo>
                  <a:pt x="20651" y="17076"/>
                </a:moveTo>
                <a:lnTo>
                  <a:pt x="20623" y="17049"/>
                </a:lnTo>
                <a:lnTo>
                  <a:pt x="20707" y="16964"/>
                </a:lnTo>
                <a:lnTo>
                  <a:pt x="20734" y="16992"/>
                </a:lnTo>
                <a:lnTo>
                  <a:pt x="20651" y="17076"/>
                </a:lnTo>
                <a:close/>
                <a:moveTo>
                  <a:pt x="20514" y="17214"/>
                </a:moveTo>
                <a:lnTo>
                  <a:pt x="20486" y="17187"/>
                </a:lnTo>
                <a:lnTo>
                  <a:pt x="20570" y="17103"/>
                </a:lnTo>
                <a:lnTo>
                  <a:pt x="20597" y="17130"/>
                </a:lnTo>
                <a:lnTo>
                  <a:pt x="20514" y="17214"/>
                </a:lnTo>
                <a:close/>
                <a:moveTo>
                  <a:pt x="20377" y="17352"/>
                </a:moveTo>
                <a:lnTo>
                  <a:pt x="20349" y="17325"/>
                </a:lnTo>
                <a:lnTo>
                  <a:pt x="20433" y="17241"/>
                </a:lnTo>
                <a:lnTo>
                  <a:pt x="20460" y="17268"/>
                </a:lnTo>
                <a:lnTo>
                  <a:pt x="20377" y="17352"/>
                </a:lnTo>
                <a:close/>
                <a:moveTo>
                  <a:pt x="20240" y="17491"/>
                </a:moveTo>
                <a:lnTo>
                  <a:pt x="20212" y="17463"/>
                </a:lnTo>
                <a:lnTo>
                  <a:pt x="20296" y="17379"/>
                </a:lnTo>
                <a:lnTo>
                  <a:pt x="20323" y="17407"/>
                </a:lnTo>
                <a:lnTo>
                  <a:pt x="20240" y="17491"/>
                </a:lnTo>
                <a:close/>
                <a:moveTo>
                  <a:pt x="20103" y="17629"/>
                </a:moveTo>
                <a:lnTo>
                  <a:pt x="20075" y="17602"/>
                </a:lnTo>
                <a:lnTo>
                  <a:pt x="20159" y="17518"/>
                </a:lnTo>
                <a:lnTo>
                  <a:pt x="20186" y="17545"/>
                </a:lnTo>
                <a:lnTo>
                  <a:pt x="20103" y="17629"/>
                </a:lnTo>
                <a:close/>
                <a:moveTo>
                  <a:pt x="19966" y="17767"/>
                </a:moveTo>
                <a:lnTo>
                  <a:pt x="19938" y="17740"/>
                </a:lnTo>
                <a:lnTo>
                  <a:pt x="20021" y="17656"/>
                </a:lnTo>
                <a:lnTo>
                  <a:pt x="20049" y="17683"/>
                </a:lnTo>
                <a:lnTo>
                  <a:pt x="19966" y="17767"/>
                </a:lnTo>
                <a:close/>
                <a:moveTo>
                  <a:pt x="19828" y="17906"/>
                </a:moveTo>
                <a:lnTo>
                  <a:pt x="19801" y="17878"/>
                </a:lnTo>
                <a:lnTo>
                  <a:pt x="19884" y="17794"/>
                </a:lnTo>
                <a:lnTo>
                  <a:pt x="19912" y="17821"/>
                </a:lnTo>
                <a:lnTo>
                  <a:pt x="19828" y="17906"/>
                </a:lnTo>
                <a:close/>
                <a:moveTo>
                  <a:pt x="19691" y="18044"/>
                </a:moveTo>
                <a:lnTo>
                  <a:pt x="19664" y="18017"/>
                </a:lnTo>
                <a:lnTo>
                  <a:pt x="19747" y="17932"/>
                </a:lnTo>
                <a:lnTo>
                  <a:pt x="19775" y="17960"/>
                </a:lnTo>
                <a:lnTo>
                  <a:pt x="19691" y="18044"/>
                </a:lnTo>
                <a:close/>
                <a:moveTo>
                  <a:pt x="19554" y="18182"/>
                </a:moveTo>
                <a:lnTo>
                  <a:pt x="19527" y="18155"/>
                </a:lnTo>
                <a:lnTo>
                  <a:pt x="19610" y="18071"/>
                </a:lnTo>
                <a:lnTo>
                  <a:pt x="19638" y="18098"/>
                </a:lnTo>
                <a:lnTo>
                  <a:pt x="19554" y="18182"/>
                </a:lnTo>
                <a:close/>
                <a:moveTo>
                  <a:pt x="19417" y="18321"/>
                </a:moveTo>
                <a:lnTo>
                  <a:pt x="19390" y="18293"/>
                </a:lnTo>
                <a:lnTo>
                  <a:pt x="19473" y="18209"/>
                </a:lnTo>
                <a:lnTo>
                  <a:pt x="19501" y="18236"/>
                </a:lnTo>
                <a:lnTo>
                  <a:pt x="19417" y="18321"/>
                </a:lnTo>
                <a:close/>
                <a:moveTo>
                  <a:pt x="19280" y="18459"/>
                </a:moveTo>
                <a:lnTo>
                  <a:pt x="19253" y="18431"/>
                </a:lnTo>
                <a:lnTo>
                  <a:pt x="19336" y="18347"/>
                </a:lnTo>
                <a:lnTo>
                  <a:pt x="19364" y="18375"/>
                </a:lnTo>
                <a:lnTo>
                  <a:pt x="19280" y="18459"/>
                </a:lnTo>
                <a:close/>
                <a:moveTo>
                  <a:pt x="19143" y="18597"/>
                </a:moveTo>
                <a:lnTo>
                  <a:pt x="19116" y="18570"/>
                </a:lnTo>
                <a:lnTo>
                  <a:pt x="19199" y="18486"/>
                </a:lnTo>
                <a:lnTo>
                  <a:pt x="19227" y="18513"/>
                </a:lnTo>
                <a:lnTo>
                  <a:pt x="19143" y="18597"/>
                </a:lnTo>
                <a:close/>
                <a:moveTo>
                  <a:pt x="19006" y="18735"/>
                </a:moveTo>
                <a:lnTo>
                  <a:pt x="18978" y="18708"/>
                </a:lnTo>
                <a:lnTo>
                  <a:pt x="19062" y="18624"/>
                </a:lnTo>
                <a:lnTo>
                  <a:pt x="19089" y="18651"/>
                </a:lnTo>
                <a:lnTo>
                  <a:pt x="19006" y="18735"/>
                </a:lnTo>
                <a:close/>
                <a:moveTo>
                  <a:pt x="18869" y="18874"/>
                </a:moveTo>
                <a:lnTo>
                  <a:pt x="18841" y="18846"/>
                </a:lnTo>
                <a:lnTo>
                  <a:pt x="18925" y="18762"/>
                </a:lnTo>
                <a:lnTo>
                  <a:pt x="18952" y="18790"/>
                </a:lnTo>
                <a:lnTo>
                  <a:pt x="18869" y="18874"/>
                </a:lnTo>
                <a:close/>
                <a:moveTo>
                  <a:pt x="18732" y="19012"/>
                </a:moveTo>
                <a:lnTo>
                  <a:pt x="18704" y="18985"/>
                </a:lnTo>
                <a:lnTo>
                  <a:pt x="18788" y="18900"/>
                </a:lnTo>
                <a:lnTo>
                  <a:pt x="18815" y="18928"/>
                </a:lnTo>
                <a:lnTo>
                  <a:pt x="18732" y="19012"/>
                </a:lnTo>
                <a:close/>
                <a:moveTo>
                  <a:pt x="15026" y="19050"/>
                </a:moveTo>
                <a:lnTo>
                  <a:pt x="15095" y="19050"/>
                </a:lnTo>
                <a:lnTo>
                  <a:pt x="15146" y="19021"/>
                </a:lnTo>
                <a:lnTo>
                  <a:pt x="15127" y="18988"/>
                </a:lnTo>
                <a:lnTo>
                  <a:pt x="15023" y="19046"/>
                </a:lnTo>
                <a:lnTo>
                  <a:pt x="15026" y="19050"/>
                </a:lnTo>
                <a:close/>
                <a:moveTo>
                  <a:pt x="16910" y="18032"/>
                </a:moveTo>
                <a:lnTo>
                  <a:pt x="16891" y="17998"/>
                </a:lnTo>
                <a:lnTo>
                  <a:pt x="16995" y="17940"/>
                </a:lnTo>
                <a:lnTo>
                  <a:pt x="17014" y="17974"/>
                </a:lnTo>
                <a:lnTo>
                  <a:pt x="16910" y="18032"/>
                </a:lnTo>
                <a:close/>
                <a:moveTo>
                  <a:pt x="16741" y="18127"/>
                </a:moveTo>
                <a:lnTo>
                  <a:pt x="16722" y="18093"/>
                </a:lnTo>
                <a:lnTo>
                  <a:pt x="16825" y="18035"/>
                </a:lnTo>
                <a:lnTo>
                  <a:pt x="16844" y="18069"/>
                </a:lnTo>
                <a:lnTo>
                  <a:pt x="16741" y="18127"/>
                </a:lnTo>
                <a:close/>
                <a:moveTo>
                  <a:pt x="16571" y="18222"/>
                </a:moveTo>
                <a:lnTo>
                  <a:pt x="16552" y="18188"/>
                </a:lnTo>
                <a:lnTo>
                  <a:pt x="16655" y="18130"/>
                </a:lnTo>
                <a:lnTo>
                  <a:pt x="16674" y="18164"/>
                </a:lnTo>
                <a:lnTo>
                  <a:pt x="16571" y="18222"/>
                </a:lnTo>
                <a:close/>
                <a:moveTo>
                  <a:pt x="16401" y="18318"/>
                </a:moveTo>
                <a:lnTo>
                  <a:pt x="16382" y="18284"/>
                </a:lnTo>
                <a:lnTo>
                  <a:pt x="16485" y="18226"/>
                </a:lnTo>
                <a:lnTo>
                  <a:pt x="16504" y="18260"/>
                </a:lnTo>
                <a:lnTo>
                  <a:pt x="16401" y="18318"/>
                </a:lnTo>
                <a:close/>
                <a:moveTo>
                  <a:pt x="16231" y="18413"/>
                </a:moveTo>
                <a:lnTo>
                  <a:pt x="16212" y="18379"/>
                </a:lnTo>
                <a:lnTo>
                  <a:pt x="16316" y="18321"/>
                </a:lnTo>
                <a:lnTo>
                  <a:pt x="16335" y="18355"/>
                </a:lnTo>
                <a:lnTo>
                  <a:pt x="16231" y="18413"/>
                </a:lnTo>
                <a:close/>
                <a:moveTo>
                  <a:pt x="16061" y="18508"/>
                </a:moveTo>
                <a:lnTo>
                  <a:pt x="16042" y="18474"/>
                </a:lnTo>
                <a:lnTo>
                  <a:pt x="16146" y="18416"/>
                </a:lnTo>
                <a:lnTo>
                  <a:pt x="16165" y="18450"/>
                </a:lnTo>
                <a:lnTo>
                  <a:pt x="16061" y="18508"/>
                </a:lnTo>
                <a:close/>
                <a:moveTo>
                  <a:pt x="15891" y="18603"/>
                </a:moveTo>
                <a:lnTo>
                  <a:pt x="15872" y="18569"/>
                </a:lnTo>
                <a:lnTo>
                  <a:pt x="15976" y="18511"/>
                </a:lnTo>
                <a:lnTo>
                  <a:pt x="15995" y="18545"/>
                </a:lnTo>
                <a:lnTo>
                  <a:pt x="15891" y="18603"/>
                </a:lnTo>
                <a:close/>
                <a:moveTo>
                  <a:pt x="15722" y="18698"/>
                </a:moveTo>
                <a:lnTo>
                  <a:pt x="15703" y="18665"/>
                </a:lnTo>
                <a:lnTo>
                  <a:pt x="15806" y="18607"/>
                </a:lnTo>
                <a:lnTo>
                  <a:pt x="15825" y="18640"/>
                </a:lnTo>
                <a:lnTo>
                  <a:pt x="15722" y="18698"/>
                </a:lnTo>
                <a:close/>
                <a:moveTo>
                  <a:pt x="15552" y="18794"/>
                </a:moveTo>
                <a:lnTo>
                  <a:pt x="15533" y="18760"/>
                </a:lnTo>
                <a:lnTo>
                  <a:pt x="15636" y="18702"/>
                </a:lnTo>
                <a:lnTo>
                  <a:pt x="15655" y="18736"/>
                </a:lnTo>
                <a:lnTo>
                  <a:pt x="15552" y="18794"/>
                </a:lnTo>
                <a:close/>
                <a:moveTo>
                  <a:pt x="15382" y="18889"/>
                </a:moveTo>
                <a:lnTo>
                  <a:pt x="15363" y="18855"/>
                </a:lnTo>
                <a:lnTo>
                  <a:pt x="15466" y="18797"/>
                </a:lnTo>
                <a:lnTo>
                  <a:pt x="15485" y="18831"/>
                </a:lnTo>
                <a:lnTo>
                  <a:pt x="15382" y="18889"/>
                </a:lnTo>
                <a:close/>
                <a:moveTo>
                  <a:pt x="15212" y="18984"/>
                </a:moveTo>
                <a:lnTo>
                  <a:pt x="15193" y="18950"/>
                </a:lnTo>
                <a:lnTo>
                  <a:pt x="15297" y="18892"/>
                </a:lnTo>
                <a:lnTo>
                  <a:pt x="15315" y="18926"/>
                </a:lnTo>
                <a:lnTo>
                  <a:pt x="15212" y="18984"/>
                </a:lnTo>
                <a:close/>
                <a:moveTo>
                  <a:pt x="17398" y="19050"/>
                </a:moveTo>
                <a:lnTo>
                  <a:pt x="17437" y="19050"/>
                </a:lnTo>
                <a:lnTo>
                  <a:pt x="17432" y="18965"/>
                </a:lnTo>
                <a:lnTo>
                  <a:pt x="17393" y="18967"/>
                </a:lnTo>
                <a:lnTo>
                  <a:pt x="17398" y="19050"/>
                </a:lnTo>
                <a:close/>
                <a:moveTo>
                  <a:pt x="17393" y="18306"/>
                </a:moveTo>
                <a:lnTo>
                  <a:pt x="17354" y="18308"/>
                </a:lnTo>
                <a:lnTo>
                  <a:pt x="17347" y="18190"/>
                </a:lnTo>
                <a:lnTo>
                  <a:pt x="17386" y="18188"/>
                </a:lnTo>
                <a:lnTo>
                  <a:pt x="17393" y="18306"/>
                </a:lnTo>
                <a:close/>
                <a:moveTo>
                  <a:pt x="17405" y="18500"/>
                </a:moveTo>
                <a:lnTo>
                  <a:pt x="17366" y="18503"/>
                </a:lnTo>
                <a:lnTo>
                  <a:pt x="17359" y="18384"/>
                </a:lnTo>
                <a:lnTo>
                  <a:pt x="17398" y="18382"/>
                </a:lnTo>
                <a:lnTo>
                  <a:pt x="17405" y="18500"/>
                </a:lnTo>
                <a:close/>
                <a:moveTo>
                  <a:pt x="17416" y="18695"/>
                </a:moveTo>
                <a:lnTo>
                  <a:pt x="17377" y="18697"/>
                </a:lnTo>
                <a:lnTo>
                  <a:pt x="17370" y="18579"/>
                </a:lnTo>
                <a:lnTo>
                  <a:pt x="17409" y="18576"/>
                </a:lnTo>
                <a:lnTo>
                  <a:pt x="17416" y="18695"/>
                </a:lnTo>
                <a:close/>
                <a:moveTo>
                  <a:pt x="17427" y="18889"/>
                </a:moveTo>
                <a:lnTo>
                  <a:pt x="17389" y="18891"/>
                </a:lnTo>
                <a:lnTo>
                  <a:pt x="17382" y="18773"/>
                </a:lnTo>
                <a:lnTo>
                  <a:pt x="17420" y="18771"/>
                </a:lnTo>
                <a:lnTo>
                  <a:pt x="17427" y="18889"/>
                </a:lnTo>
                <a:close/>
                <a:moveTo>
                  <a:pt x="21747" y="16589"/>
                </a:moveTo>
                <a:lnTo>
                  <a:pt x="21733" y="16626"/>
                </a:lnTo>
                <a:lnTo>
                  <a:pt x="21622" y="16583"/>
                </a:lnTo>
                <a:lnTo>
                  <a:pt x="21636" y="16547"/>
                </a:lnTo>
                <a:lnTo>
                  <a:pt x="21747" y="16589"/>
                </a:lnTo>
                <a:close/>
                <a:moveTo>
                  <a:pt x="21929" y="16659"/>
                </a:moveTo>
                <a:lnTo>
                  <a:pt x="21915" y="16696"/>
                </a:lnTo>
                <a:lnTo>
                  <a:pt x="21804" y="16653"/>
                </a:lnTo>
                <a:lnTo>
                  <a:pt x="21818" y="16617"/>
                </a:lnTo>
                <a:lnTo>
                  <a:pt x="21929" y="16659"/>
                </a:lnTo>
                <a:close/>
                <a:moveTo>
                  <a:pt x="22110" y="16729"/>
                </a:moveTo>
                <a:lnTo>
                  <a:pt x="22096" y="16766"/>
                </a:lnTo>
                <a:lnTo>
                  <a:pt x="21986" y="16723"/>
                </a:lnTo>
                <a:lnTo>
                  <a:pt x="22000" y="16687"/>
                </a:lnTo>
                <a:lnTo>
                  <a:pt x="22110" y="16729"/>
                </a:lnTo>
                <a:close/>
                <a:moveTo>
                  <a:pt x="22292" y="16799"/>
                </a:moveTo>
                <a:lnTo>
                  <a:pt x="22278" y="16836"/>
                </a:lnTo>
                <a:lnTo>
                  <a:pt x="22168" y="16793"/>
                </a:lnTo>
                <a:lnTo>
                  <a:pt x="22182" y="16757"/>
                </a:lnTo>
                <a:lnTo>
                  <a:pt x="22292" y="16799"/>
                </a:lnTo>
                <a:close/>
                <a:moveTo>
                  <a:pt x="22474" y="16869"/>
                </a:moveTo>
                <a:lnTo>
                  <a:pt x="22460" y="16906"/>
                </a:lnTo>
                <a:lnTo>
                  <a:pt x="22349" y="16863"/>
                </a:lnTo>
                <a:lnTo>
                  <a:pt x="22363" y="16827"/>
                </a:lnTo>
                <a:lnTo>
                  <a:pt x="22474" y="16869"/>
                </a:lnTo>
                <a:close/>
                <a:moveTo>
                  <a:pt x="20915" y="16529"/>
                </a:moveTo>
                <a:lnTo>
                  <a:pt x="20928" y="16566"/>
                </a:lnTo>
                <a:lnTo>
                  <a:pt x="20816" y="16605"/>
                </a:lnTo>
                <a:lnTo>
                  <a:pt x="20803" y="16569"/>
                </a:lnTo>
                <a:lnTo>
                  <a:pt x="20915" y="16529"/>
                </a:lnTo>
                <a:close/>
                <a:moveTo>
                  <a:pt x="20731" y="16594"/>
                </a:moveTo>
                <a:lnTo>
                  <a:pt x="20744" y="16631"/>
                </a:lnTo>
                <a:lnTo>
                  <a:pt x="20632" y="16670"/>
                </a:lnTo>
                <a:lnTo>
                  <a:pt x="20619" y="16634"/>
                </a:lnTo>
                <a:lnTo>
                  <a:pt x="20731" y="16594"/>
                </a:lnTo>
                <a:close/>
                <a:moveTo>
                  <a:pt x="20547" y="16659"/>
                </a:moveTo>
                <a:lnTo>
                  <a:pt x="20560" y="16696"/>
                </a:lnTo>
                <a:lnTo>
                  <a:pt x="20448" y="16735"/>
                </a:lnTo>
                <a:lnTo>
                  <a:pt x="20435" y="16699"/>
                </a:lnTo>
                <a:lnTo>
                  <a:pt x="20547" y="16659"/>
                </a:lnTo>
                <a:close/>
                <a:moveTo>
                  <a:pt x="20364" y="16724"/>
                </a:moveTo>
                <a:lnTo>
                  <a:pt x="20377" y="16761"/>
                </a:lnTo>
                <a:lnTo>
                  <a:pt x="20265" y="16800"/>
                </a:lnTo>
                <a:lnTo>
                  <a:pt x="20252" y="16763"/>
                </a:lnTo>
                <a:lnTo>
                  <a:pt x="20364" y="16724"/>
                </a:lnTo>
                <a:close/>
                <a:moveTo>
                  <a:pt x="20180" y="16789"/>
                </a:moveTo>
                <a:lnTo>
                  <a:pt x="20193" y="16825"/>
                </a:lnTo>
                <a:lnTo>
                  <a:pt x="20081" y="16865"/>
                </a:lnTo>
                <a:lnTo>
                  <a:pt x="20068" y="16828"/>
                </a:lnTo>
                <a:lnTo>
                  <a:pt x="20180" y="16789"/>
                </a:lnTo>
                <a:close/>
                <a:moveTo>
                  <a:pt x="19996" y="16854"/>
                </a:moveTo>
                <a:lnTo>
                  <a:pt x="20009" y="16890"/>
                </a:lnTo>
                <a:lnTo>
                  <a:pt x="19897" y="16930"/>
                </a:lnTo>
                <a:lnTo>
                  <a:pt x="19884" y="16893"/>
                </a:lnTo>
                <a:lnTo>
                  <a:pt x="19996" y="16854"/>
                </a:lnTo>
                <a:close/>
                <a:moveTo>
                  <a:pt x="19812" y="16918"/>
                </a:moveTo>
                <a:lnTo>
                  <a:pt x="19825" y="16955"/>
                </a:lnTo>
                <a:lnTo>
                  <a:pt x="19714" y="16994"/>
                </a:lnTo>
                <a:lnTo>
                  <a:pt x="19701" y="16958"/>
                </a:lnTo>
                <a:lnTo>
                  <a:pt x="19812" y="16918"/>
                </a:lnTo>
                <a:close/>
                <a:moveTo>
                  <a:pt x="19629" y="16983"/>
                </a:moveTo>
                <a:lnTo>
                  <a:pt x="19642" y="17020"/>
                </a:lnTo>
                <a:lnTo>
                  <a:pt x="19530" y="17059"/>
                </a:lnTo>
                <a:lnTo>
                  <a:pt x="19517" y="17023"/>
                </a:lnTo>
                <a:lnTo>
                  <a:pt x="19629" y="16983"/>
                </a:lnTo>
                <a:close/>
                <a:moveTo>
                  <a:pt x="19445" y="17048"/>
                </a:moveTo>
                <a:lnTo>
                  <a:pt x="19458" y="17085"/>
                </a:lnTo>
                <a:lnTo>
                  <a:pt x="19346" y="17124"/>
                </a:lnTo>
                <a:lnTo>
                  <a:pt x="19333" y="17088"/>
                </a:lnTo>
                <a:lnTo>
                  <a:pt x="19445" y="17048"/>
                </a:lnTo>
                <a:close/>
                <a:moveTo>
                  <a:pt x="19261" y="17113"/>
                </a:moveTo>
                <a:lnTo>
                  <a:pt x="19274" y="17150"/>
                </a:lnTo>
                <a:lnTo>
                  <a:pt x="19162" y="17189"/>
                </a:lnTo>
                <a:lnTo>
                  <a:pt x="19150" y="17152"/>
                </a:lnTo>
                <a:lnTo>
                  <a:pt x="19261" y="17113"/>
                </a:lnTo>
                <a:close/>
                <a:moveTo>
                  <a:pt x="19078" y="17178"/>
                </a:moveTo>
                <a:lnTo>
                  <a:pt x="19091" y="17214"/>
                </a:lnTo>
                <a:lnTo>
                  <a:pt x="18979" y="17254"/>
                </a:lnTo>
                <a:lnTo>
                  <a:pt x="18966" y="17217"/>
                </a:lnTo>
                <a:lnTo>
                  <a:pt x="19078" y="17178"/>
                </a:lnTo>
                <a:close/>
                <a:moveTo>
                  <a:pt x="18894" y="17243"/>
                </a:moveTo>
                <a:lnTo>
                  <a:pt x="18907" y="17279"/>
                </a:lnTo>
                <a:lnTo>
                  <a:pt x="18795" y="17319"/>
                </a:lnTo>
                <a:lnTo>
                  <a:pt x="18782" y="17282"/>
                </a:lnTo>
                <a:lnTo>
                  <a:pt x="18894" y="17243"/>
                </a:lnTo>
                <a:close/>
                <a:moveTo>
                  <a:pt x="18710" y="17307"/>
                </a:moveTo>
                <a:lnTo>
                  <a:pt x="18723" y="17344"/>
                </a:lnTo>
                <a:lnTo>
                  <a:pt x="18611" y="17383"/>
                </a:lnTo>
                <a:lnTo>
                  <a:pt x="18598" y="17347"/>
                </a:lnTo>
                <a:lnTo>
                  <a:pt x="18710" y="17307"/>
                </a:lnTo>
                <a:close/>
                <a:moveTo>
                  <a:pt x="18527" y="17372"/>
                </a:moveTo>
                <a:lnTo>
                  <a:pt x="18539" y="17409"/>
                </a:lnTo>
                <a:lnTo>
                  <a:pt x="18428" y="17448"/>
                </a:lnTo>
                <a:lnTo>
                  <a:pt x="18415" y="17412"/>
                </a:lnTo>
                <a:lnTo>
                  <a:pt x="18527" y="17372"/>
                </a:lnTo>
                <a:close/>
                <a:moveTo>
                  <a:pt x="18343" y="17437"/>
                </a:moveTo>
                <a:lnTo>
                  <a:pt x="18356" y="17474"/>
                </a:lnTo>
                <a:lnTo>
                  <a:pt x="18244" y="17513"/>
                </a:lnTo>
                <a:lnTo>
                  <a:pt x="18231" y="17476"/>
                </a:lnTo>
                <a:lnTo>
                  <a:pt x="18343" y="17437"/>
                </a:lnTo>
                <a:close/>
                <a:moveTo>
                  <a:pt x="18159" y="17502"/>
                </a:moveTo>
                <a:lnTo>
                  <a:pt x="18172" y="17538"/>
                </a:lnTo>
                <a:lnTo>
                  <a:pt x="18060" y="17578"/>
                </a:lnTo>
                <a:lnTo>
                  <a:pt x="18047" y="17541"/>
                </a:lnTo>
                <a:lnTo>
                  <a:pt x="18159" y="17502"/>
                </a:lnTo>
                <a:close/>
                <a:moveTo>
                  <a:pt x="17975" y="17567"/>
                </a:moveTo>
                <a:lnTo>
                  <a:pt x="17988" y="17603"/>
                </a:lnTo>
                <a:lnTo>
                  <a:pt x="17877" y="17643"/>
                </a:lnTo>
                <a:lnTo>
                  <a:pt x="17864" y="17606"/>
                </a:lnTo>
                <a:lnTo>
                  <a:pt x="17975" y="17567"/>
                </a:lnTo>
                <a:close/>
                <a:moveTo>
                  <a:pt x="17792" y="17631"/>
                </a:moveTo>
                <a:lnTo>
                  <a:pt x="17805" y="17668"/>
                </a:lnTo>
                <a:lnTo>
                  <a:pt x="17693" y="17708"/>
                </a:lnTo>
                <a:lnTo>
                  <a:pt x="17680" y="17671"/>
                </a:lnTo>
                <a:lnTo>
                  <a:pt x="17792" y="17631"/>
                </a:lnTo>
                <a:close/>
                <a:moveTo>
                  <a:pt x="22519" y="7144"/>
                </a:moveTo>
                <a:lnTo>
                  <a:pt x="22519" y="7075"/>
                </a:lnTo>
                <a:lnTo>
                  <a:pt x="22495" y="7085"/>
                </a:lnTo>
                <a:lnTo>
                  <a:pt x="22519" y="7144"/>
                </a:lnTo>
                <a:close/>
                <a:moveTo>
                  <a:pt x="21402" y="4294"/>
                </a:moveTo>
                <a:lnTo>
                  <a:pt x="21366" y="4309"/>
                </a:lnTo>
                <a:lnTo>
                  <a:pt x="21332" y="4226"/>
                </a:lnTo>
                <a:cubicBezTo>
                  <a:pt x="21312" y="4232"/>
                  <a:pt x="21291" y="4235"/>
                  <a:pt x="21269" y="4235"/>
                </a:cubicBezTo>
                <a:cubicBezTo>
                  <a:pt x="21139" y="4235"/>
                  <a:pt x="21034" y="4130"/>
                  <a:pt x="21034" y="4000"/>
                </a:cubicBezTo>
                <a:cubicBezTo>
                  <a:pt x="21034" y="3976"/>
                  <a:pt x="21038" y="3953"/>
                  <a:pt x="21044" y="3931"/>
                </a:cubicBezTo>
                <a:lnTo>
                  <a:pt x="21017" y="3920"/>
                </a:lnTo>
                <a:lnTo>
                  <a:pt x="21031" y="3884"/>
                </a:lnTo>
                <a:lnTo>
                  <a:pt x="21059" y="3895"/>
                </a:lnTo>
                <a:cubicBezTo>
                  <a:pt x="21097" y="3818"/>
                  <a:pt x="21177" y="3765"/>
                  <a:pt x="21269" y="3765"/>
                </a:cubicBezTo>
                <a:cubicBezTo>
                  <a:pt x="21292" y="3765"/>
                  <a:pt x="21315" y="3768"/>
                  <a:pt x="21336" y="3775"/>
                </a:cubicBezTo>
                <a:lnTo>
                  <a:pt x="21361" y="3696"/>
                </a:lnTo>
                <a:lnTo>
                  <a:pt x="21398" y="3707"/>
                </a:lnTo>
                <a:lnTo>
                  <a:pt x="21372" y="3789"/>
                </a:lnTo>
                <a:cubicBezTo>
                  <a:pt x="21450" y="3827"/>
                  <a:pt x="21504" y="3907"/>
                  <a:pt x="21504" y="4000"/>
                </a:cubicBezTo>
                <a:cubicBezTo>
                  <a:pt x="21504" y="4094"/>
                  <a:pt x="21449" y="4175"/>
                  <a:pt x="21369" y="4213"/>
                </a:cubicBezTo>
                <a:lnTo>
                  <a:pt x="21402" y="4294"/>
                </a:lnTo>
                <a:close/>
                <a:moveTo>
                  <a:pt x="21475" y="4475"/>
                </a:moveTo>
                <a:lnTo>
                  <a:pt x="21439" y="4489"/>
                </a:lnTo>
                <a:lnTo>
                  <a:pt x="21395" y="4380"/>
                </a:lnTo>
                <a:lnTo>
                  <a:pt x="21431" y="4365"/>
                </a:lnTo>
                <a:lnTo>
                  <a:pt x="21475" y="4475"/>
                </a:lnTo>
                <a:close/>
                <a:moveTo>
                  <a:pt x="21549" y="4655"/>
                </a:moveTo>
                <a:lnTo>
                  <a:pt x="21513" y="4670"/>
                </a:lnTo>
                <a:lnTo>
                  <a:pt x="21468" y="4560"/>
                </a:lnTo>
                <a:lnTo>
                  <a:pt x="21504" y="4545"/>
                </a:lnTo>
                <a:lnTo>
                  <a:pt x="21549" y="4655"/>
                </a:lnTo>
                <a:close/>
                <a:moveTo>
                  <a:pt x="21622" y="4835"/>
                </a:moveTo>
                <a:lnTo>
                  <a:pt x="21586" y="4850"/>
                </a:lnTo>
                <a:lnTo>
                  <a:pt x="21542" y="4740"/>
                </a:lnTo>
                <a:lnTo>
                  <a:pt x="21577" y="4726"/>
                </a:lnTo>
                <a:lnTo>
                  <a:pt x="21622" y="4835"/>
                </a:lnTo>
                <a:close/>
                <a:moveTo>
                  <a:pt x="21695" y="5016"/>
                </a:moveTo>
                <a:lnTo>
                  <a:pt x="21660" y="5030"/>
                </a:lnTo>
                <a:lnTo>
                  <a:pt x="21615" y="4921"/>
                </a:lnTo>
                <a:lnTo>
                  <a:pt x="21651" y="4906"/>
                </a:lnTo>
                <a:lnTo>
                  <a:pt x="21695" y="5016"/>
                </a:lnTo>
                <a:close/>
                <a:moveTo>
                  <a:pt x="21769" y="5196"/>
                </a:moveTo>
                <a:lnTo>
                  <a:pt x="21733" y="5211"/>
                </a:lnTo>
                <a:lnTo>
                  <a:pt x="21688" y="5101"/>
                </a:lnTo>
                <a:lnTo>
                  <a:pt x="21724" y="5086"/>
                </a:lnTo>
                <a:lnTo>
                  <a:pt x="21769" y="5196"/>
                </a:lnTo>
                <a:close/>
                <a:moveTo>
                  <a:pt x="21842" y="5377"/>
                </a:moveTo>
                <a:lnTo>
                  <a:pt x="21806" y="5391"/>
                </a:lnTo>
                <a:lnTo>
                  <a:pt x="21762" y="5281"/>
                </a:lnTo>
                <a:lnTo>
                  <a:pt x="21798" y="5267"/>
                </a:lnTo>
                <a:lnTo>
                  <a:pt x="21842" y="5377"/>
                </a:lnTo>
                <a:close/>
                <a:moveTo>
                  <a:pt x="21916" y="5557"/>
                </a:moveTo>
                <a:lnTo>
                  <a:pt x="21880" y="5572"/>
                </a:lnTo>
                <a:lnTo>
                  <a:pt x="21835" y="5462"/>
                </a:lnTo>
                <a:lnTo>
                  <a:pt x="21871" y="5447"/>
                </a:lnTo>
                <a:lnTo>
                  <a:pt x="21916" y="5557"/>
                </a:lnTo>
                <a:close/>
                <a:moveTo>
                  <a:pt x="21989" y="5737"/>
                </a:moveTo>
                <a:lnTo>
                  <a:pt x="21953" y="5752"/>
                </a:lnTo>
                <a:lnTo>
                  <a:pt x="21908" y="5642"/>
                </a:lnTo>
                <a:lnTo>
                  <a:pt x="21944" y="5628"/>
                </a:lnTo>
                <a:lnTo>
                  <a:pt x="21989" y="5737"/>
                </a:lnTo>
                <a:close/>
                <a:moveTo>
                  <a:pt x="22062" y="5918"/>
                </a:moveTo>
                <a:lnTo>
                  <a:pt x="22026" y="5932"/>
                </a:lnTo>
                <a:lnTo>
                  <a:pt x="21982" y="5822"/>
                </a:lnTo>
                <a:lnTo>
                  <a:pt x="22018" y="5808"/>
                </a:lnTo>
                <a:lnTo>
                  <a:pt x="22062" y="5918"/>
                </a:lnTo>
                <a:close/>
                <a:moveTo>
                  <a:pt x="22136" y="6098"/>
                </a:moveTo>
                <a:lnTo>
                  <a:pt x="22100" y="6113"/>
                </a:lnTo>
                <a:lnTo>
                  <a:pt x="22055" y="6003"/>
                </a:lnTo>
                <a:lnTo>
                  <a:pt x="22091" y="5988"/>
                </a:lnTo>
                <a:lnTo>
                  <a:pt x="22136" y="6098"/>
                </a:lnTo>
                <a:close/>
                <a:moveTo>
                  <a:pt x="22209" y="6278"/>
                </a:moveTo>
                <a:lnTo>
                  <a:pt x="22173" y="6293"/>
                </a:lnTo>
                <a:lnTo>
                  <a:pt x="22128" y="6183"/>
                </a:lnTo>
                <a:lnTo>
                  <a:pt x="22164" y="6169"/>
                </a:lnTo>
                <a:lnTo>
                  <a:pt x="22209" y="6278"/>
                </a:lnTo>
                <a:close/>
                <a:moveTo>
                  <a:pt x="22282" y="6459"/>
                </a:moveTo>
                <a:lnTo>
                  <a:pt x="22246" y="6473"/>
                </a:lnTo>
                <a:lnTo>
                  <a:pt x="22202" y="6364"/>
                </a:lnTo>
                <a:lnTo>
                  <a:pt x="22238" y="6349"/>
                </a:lnTo>
                <a:lnTo>
                  <a:pt x="22282" y="6459"/>
                </a:lnTo>
                <a:close/>
                <a:moveTo>
                  <a:pt x="22356" y="6639"/>
                </a:moveTo>
                <a:lnTo>
                  <a:pt x="22320" y="6654"/>
                </a:lnTo>
                <a:lnTo>
                  <a:pt x="22275" y="6544"/>
                </a:lnTo>
                <a:lnTo>
                  <a:pt x="22311" y="6529"/>
                </a:lnTo>
                <a:lnTo>
                  <a:pt x="22356" y="6639"/>
                </a:lnTo>
                <a:close/>
                <a:moveTo>
                  <a:pt x="22429" y="6820"/>
                </a:moveTo>
                <a:lnTo>
                  <a:pt x="22393" y="6834"/>
                </a:lnTo>
                <a:lnTo>
                  <a:pt x="22348" y="6724"/>
                </a:lnTo>
                <a:lnTo>
                  <a:pt x="22384" y="6710"/>
                </a:lnTo>
                <a:lnTo>
                  <a:pt x="22429" y="6820"/>
                </a:lnTo>
                <a:close/>
                <a:moveTo>
                  <a:pt x="22502" y="7000"/>
                </a:moveTo>
                <a:lnTo>
                  <a:pt x="22466" y="7015"/>
                </a:lnTo>
                <a:lnTo>
                  <a:pt x="22422" y="6905"/>
                </a:lnTo>
                <a:lnTo>
                  <a:pt x="22458" y="6890"/>
                </a:lnTo>
                <a:lnTo>
                  <a:pt x="22502" y="7000"/>
                </a:lnTo>
                <a:close/>
                <a:moveTo>
                  <a:pt x="22447" y="0"/>
                </a:moveTo>
                <a:lnTo>
                  <a:pt x="22349" y="0"/>
                </a:lnTo>
                <a:lnTo>
                  <a:pt x="22328" y="2"/>
                </a:lnTo>
                <a:lnTo>
                  <a:pt x="22333" y="41"/>
                </a:lnTo>
                <a:lnTo>
                  <a:pt x="22451" y="27"/>
                </a:lnTo>
                <a:lnTo>
                  <a:pt x="22447" y="0"/>
                </a:lnTo>
                <a:close/>
                <a:moveTo>
                  <a:pt x="14321" y="923"/>
                </a:moveTo>
                <a:lnTo>
                  <a:pt x="14326" y="961"/>
                </a:lnTo>
                <a:lnTo>
                  <a:pt x="14208" y="975"/>
                </a:lnTo>
                <a:lnTo>
                  <a:pt x="14204" y="936"/>
                </a:lnTo>
                <a:lnTo>
                  <a:pt x="14321" y="923"/>
                </a:lnTo>
                <a:close/>
                <a:moveTo>
                  <a:pt x="14515" y="900"/>
                </a:moveTo>
                <a:lnTo>
                  <a:pt x="14519" y="939"/>
                </a:lnTo>
                <a:lnTo>
                  <a:pt x="14402" y="953"/>
                </a:lnTo>
                <a:lnTo>
                  <a:pt x="14397" y="914"/>
                </a:lnTo>
                <a:lnTo>
                  <a:pt x="14515" y="900"/>
                </a:lnTo>
                <a:close/>
                <a:moveTo>
                  <a:pt x="14708" y="878"/>
                </a:moveTo>
                <a:lnTo>
                  <a:pt x="14713" y="917"/>
                </a:lnTo>
                <a:lnTo>
                  <a:pt x="14595" y="930"/>
                </a:lnTo>
                <a:lnTo>
                  <a:pt x="14591" y="892"/>
                </a:lnTo>
                <a:lnTo>
                  <a:pt x="14708" y="878"/>
                </a:lnTo>
                <a:close/>
                <a:moveTo>
                  <a:pt x="14902" y="856"/>
                </a:moveTo>
                <a:lnTo>
                  <a:pt x="14906" y="895"/>
                </a:lnTo>
                <a:lnTo>
                  <a:pt x="14788" y="908"/>
                </a:lnTo>
                <a:lnTo>
                  <a:pt x="14784" y="870"/>
                </a:lnTo>
                <a:lnTo>
                  <a:pt x="14902" y="856"/>
                </a:lnTo>
                <a:close/>
                <a:moveTo>
                  <a:pt x="15095" y="834"/>
                </a:moveTo>
                <a:lnTo>
                  <a:pt x="15100" y="872"/>
                </a:lnTo>
                <a:lnTo>
                  <a:pt x="14982" y="886"/>
                </a:lnTo>
                <a:lnTo>
                  <a:pt x="14977" y="847"/>
                </a:lnTo>
                <a:lnTo>
                  <a:pt x="15095" y="834"/>
                </a:lnTo>
                <a:close/>
                <a:moveTo>
                  <a:pt x="15289" y="812"/>
                </a:moveTo>
                <a:lnTo>
                  <a:pt x="15293" y="850"/>
                </a:lnTo>
                <a:lnTo>
                  <a:pt x="15175" y="864"/>
                </a:lnTo>
                <a:lnTo>
                  <a:pt x="15171" y="825"/>
                </a:lnTo>
                <a:lnTo>
                  <a:pt x="15289" y="812"/>
                </a:lnTo>
                <a:close/>
                <a:moveTo>
                  <a:pt x="15482" y="789"/>
                </a:moveTo>
                <a:lnTo>
                  <a:pt x="15486" y="828"/>
                </a:lnTo>
                <a:lnTo>
                  <a:pt x="15369" y="841"/>
                </a:lnTo>
                <a:lnTo>
                  <a:pt x="15364" y="803"/>
                </a:lnTo>
                <a:lnTo>
                  <a:pt x="15482" y="789"/>
                </a:lnTo>
                <a:close/>
                <a:moveTo>
                  <a:pt x="15675" y="767"/>
                </a:moveTo>
                <a:lnTo>
                  <a:pt x="15680" y="806"/>
                </a:lnTo>
                <a:lnTo>
                  <a:pt x="15562" y="819"/>
                </a:lnTo>
                <a:lnTo>
                  <a:pt x="15558" y="781"/>
                </a:lnTo>
                <a:lnTo>
                  <a:pt x="15675" y="767"/>
                </a:lnTo>
                <a:close/>
                <a:moveTo>
                  <a:pt x="15869" y="745"/>
                </a:moveTo>
                <a:lnTo>
                  <a:pt x="15873" y="783"/>
                </a:lnTo>
                <a:lnTo>
                  <a:pt x="15756" y="797"/>
                </a:lnTo>
                <a:lnTo>
                  <a:pt x="15751" y="758"/>
                </a:lnTo>
                <a:lnTo>
                  <a:pt x="15869" y="745"/>
                </a:lnTo>
                <a:close/>
                <a:moveTo>
                  <a:pt x="16062" y="723"/>
                </a:moveTo>
                <a:lnTo>
                  <a:pt x="16067" y="761"/>
                </a:lnTo>
                <a:lnTo>
                  <a:pt x="15949" y="775"/>
                </a:lnTo>
                <a:lnTo>
                  <a:pt x="15945" y="736"/>
                </a:lnTo>
                <a:lnTo>
                  <a:pt x="16062" y="723"/>
                </a:lnTo>
                <a:close/>
                <a:moveTo>
                  <a:pt x="16256" y="700"/>
                </a:moveTo>
                <a:lnTo>
                  <a:pt x="16260" y="739"/>
                </a:lnTo>
                <a:lnTo>
                  <a:pt x="16142" y="753"/>
                </a:lnTo>
                <a:lnTo>
                  <a:pt x="16138" y="714"/>
                </a:lnTo>
                <a:lnTo>
                  <a:pt x="16256" y="700"/>
                </a:lnTo>
                <a:close/>
                <a:moveTo>
                  <a:pt x="16449" y="678"/>
                </a:moveTo>
                <a:lnTo>
                  <a:pt x="16454" y="717"/>
                </a:lnTo>
                <a:lnTo>
                  <a:pt x="16336" y="730"/>
                </a:lnTo>
                <a:lnTo>
                  <a:pt x="16331" y="692"/>
                </a:lnTo>
                <a:lnTo>
                  <a:pt x="16449" y="678"/>
                </a:lnTo>
                <a:close/>
                <a:moveTo>
                  <a:pt x="16643" y="656"/>
                </a:moveTo>
                <a:lnTo>
                  <a:pt x="16647" y="695"/>
                </a:lnTo>
                <a:lnTo>
                  <a:pt x="16529" y="708"/>
                </a:lnTo>
                <a:lnTo>
                  <a:pt x="16525" y="669"/>
                </a:lnTo>
                <a:lnTo>
                  <a:pt x="16643" y="656"/>
                </a:lnTo>
                <a:close/>
                <a:moveTo>
                  <a:pt x="16836" y="634"/>
                </a:moveTo>
                <a:lnTo>
                  <a:pt x="16841" y="672"/>
                </a:lnTo>
                <a:lnTo>
                  <a:pt x="16723" y="686"/>
                </a:lnTo>
                <a:lnTo>
                  <a:pt x="16718" y="647"/>
                </a:lnTo>
                <a:lnTo>
                  <a:pt x="16836" y="634"/>
                </a:lnTo>
                <a:close/>
                <a:moveTo>
                  <a:pt x="17030" y="612"/>
                </a:moveTo>
                <a:lnTo>
                  <a:pt x="17034" y="650"/>
                </a:lnTo>
                <a:lnTo>
                  <a:pt x="16916" y="664"/>
                </a:lnTo>
                <a:lnTo>
                  <a:pt x="16912" y="625"/>
                </a:lnTo>
                <a:lnTo>
                  <a:pt x="17030" y="612"/>
                </a:lnTo>
                <a:close/>
                <a:moveTo>
                  <a:pt x="17223" y="589"/>
                </a:moveTo>
                <a:lnTo>
                  <a:pt x="17227" y="628"/>
                </a:lnTo>
                <a:lnTo>
                  <a:pt x="17110" y="641"/>
                </a:lnTo>
                <a:lnTo>
                  <a:pt x="17105" y="603"/>
                </a:lnTo>
                <a:lnTo>
                  <a:pt x="17223" y="589"/>
                </a:lnTo>
                <a:close/>
                <a:moveTo>
                  <a:pt x="17416" y="567"/>
                </a:moveTo>
                <a:lnTo>
                  <a:pt x="17421" y="606"/>
                </a:lnTo>
                <a:lnTo>
                  <a:pt x="17303" y="619"/>
                </a:lnTo>
                <a:lnTo>
                  <a:pt x="17299" y="581"/>
                </a:lnTo>
                <a:lnTo>
                  <a:pt x="17416" y="567"/>
                </a:lnTo>
                <a:close/>
                <a:moveTo>
                  <a:pt x="17610" y="545"/>
                </a:moveTo>
                <a:lnTo>
                  <a:pt x="17614" y="583"/>
                </a:lnTo>
                <a:lnTo>
                  <a:pt x="17497" y="597"/>
                </a:lnTo>
                <a:lnTo>
                  <a:pt x="17492" y="558"/>
                </a:lnTo>
                <a:lnTo>
                  <a:pt x="17610" y="545"/>
                </a:lnTo>
                <a:close/>
                <a:moveTo>
                  <a:pt x="17803" y="523"/>
                </a:moveTo>
                <a:lnTo>
                  <a:pt x="17808" y="561"/>
                </a:lnTo>
                <a:lnTo>
                  <a:pt x="17690" y="575"/>
                </a:lnTo>
                <a:lnTo>
                  <a:pt x="17686" y="536"/>
                </a:lnTo>
                <a:lnTo>
                  <a:pt x="17803" y="523"/>
                </a:lnTo>
                <a:close/>
                <a:moveTo>
                  <a:pt x="17997" y="500"/>
                </a:moveTo>
                <a:lnTo>
                  <a:pt x="18001" y="539"/>
                </a:lnTo>
                <a:lnTo>
                  <a:pt x="17883" y="552"/>
                </a:lnTo>
                <a:lnTo>
                  <a:pt x="17879" y="514"/>
                </a:lnTo>
                <a:lnTo>
                  <a:pt x="17997" y="500"/>
                </a:lnTo>
                <a:close/>
                <a:moveTo>
                  <a:pt x="18190" y="478"/>
                </a:moveTo>
                <a:lnTo>
                  <a:pt x="18195" y="517"/>
                </a:lnTo>
                <a:lnTo>
                  <a:pt x="18077" y="530"/>
                </a:lnTo>
                <a:lnTo>
                  <a:pt x="18072" y="492"/>
                </a:lnTo>
                <a:lnTo>
                  <a:pt x="18190" y="478"/>
                </a:lnTo>
                <a:close/>
                <a:moveTo>
                  <a:pt x="18384" y="456"/>
                </a:moveTo>
                <a:lnTo>
                  <a:pt x="18388" y="494"/>
                </a:lnTo>
                <a:lnTo>
                  <a:pt x="18270" y="508"/>
                </a:lnTo>
                <a:lnTo>
                  <a:pt x="18266" y="469"/>
                </a:lnTo>
                <a:lnTo>
                  <a:pt x="18384" y="456"/>
                </a:lnTo>
                <a:close/>
                <a:moveTo>
                  <a:pt x="18577" y="434"/>
                </a:moveTo>
                <a:lnTo>
                  <a:pt x="18581" y="472"/>
                </a:lnTo>
                <a:lnTo>
                  <a:pt x="18464" y="486"/>
                </a:lnTo>
                <a:lnTo>
                  <a:pt x="18459" y="447"/>
                </a:lnTo>
                <a:lnTo>
                  <a:pt x="18577" y="434"/>
                </a:lnTo>
                <a:close/>
                <a:moveTo>
                  <a:pt x="18770" y="411"/>
                </a:moveTo>
                <a:lnTo>
                  <a:pt x="18775" y="450"/>
                </a:lnTo>
                <a:lnTo>
                  <a:pt x="18657" y="464"/>
                </a:lnTo>
                <a:lnTo>
                  <a:pt x="18653" y="425"/>
                </a:lnTo>
                <a:lnTo>
                  <a:pt x="18770" y="411"/>
                </a:lnTo>
                <a:close/>
                <a:moveTo>
                  <a:pt x="18964" y="389"/>
                </a:moveTo>
                <a:lnTo>
                  <a:pt x="18968" y="428"/>
                </a:lnTo>
                <a:lnTo>
                  <a:pt x="18851" y="441"/>
                </a:lnTo>
                <a:lnTo>
                  <a:pt x="18846" y="403"/>
                </a:lnTo>
                <a:lnTo>
                  <a:pt x="18964" y="389"/>
                </a:lnTo>
                <a:close/>
                <a:moveTo>
                  <a:pt x="19157" y="367"/>
                </a:moveTo>
                <a:lnTo>
                  <a:pt x="19162" y="406"/>
                </a:lnTo>
                <a:lnTo>
                  <a:pt x="19044" y="419"/>
                </a:lnTo>
                <a:lnTo>
                  <a:pt x="19040" y="381"/>
                </a:lnTo>
                <a:lnTo>
                  <a:pt x="19157" y="367"/>
                </a:lnTo>
                <a:close/>
                <a:moveTo>
                  <a:pt x="19351" y="345"/>
                </a:moveTo>
                <a:lnTo>
                  <a:pt x="19355" y="383"/>
                </a:lnTo>
                <a:lnTo>
                  <a:pt x="19238" y="397"/>
                </a:lnTo>
                <a:lnTo>
                  <a:pt x="19233" y="358"/>
                </a:lnTo>
                <a:lnTo>
                  <a:pt x="19351" y="345"/>
                </a:lnTo>
                <a:close/>
                <a:moveTo>
                  <a:pt x="19544" y="323"/>
                </a:moveTo>
                <a:lnTo>
                  <a:pt x="19549" y="361"/>
                </a:lnTo>
                <a:lnTo>
                  <a:pt x="19431" y="375"/>
                </a:lnTo>
                <a:lnTo>
                  <a:pt x="19427" y="336"/>
                </a:lnTo>
                <a:lnTo>
                  <a:pt x="19544" y="323"/>
                </a:lnTo>
                <a:close/>
                <a:moveTo>
                  <a:pt x="19738" y="300"/>
                </a:moveTo>
                <a:lnTo>
                  <a:pt x="19742" y="339"/>
                </a:lnTo>
                <a:lnTo>
                  <a:pt x="19624" y="352"/>
                </a:lnTo>
                <a:lnTo>
                  <a:pt x="19620" y="314"/>
                </a:lnTo>
                <a:lnTo>
                  <a:pt x="19738" y="300"/>
                </a:lnTo>
                <a:close/>
                <a:moveTo>
                  <a:pt x="19931" y="278"/>
                </a:moveTo>
                <a:lnTo>
                  <a:pt x="19936" y="317"/>
                </a:lnTo>
                <a:lnTo>
                  <a:pt x="19818" y="330"/>
                </a:lnTo>
                <a:lnTo>
                  <a:pt x="19813" y="292"/>
                </a:lnTo>
                <a:lnTo>
                  <a:pt x="19931" y="278"/>
                </a:lnTo>
                <a:close/>
                <a:moveTo>
                  <a:pt x="20125" y="256"/>
                </a:moveTo>
                <a:lnTo>
                  <a:pt x="20129" y="294"/>
                </a:lnTo>
                <a:lnTo>
                  <a:pt x="20011" y="308"/>
                </a:lnTo>
                <a:lnTo>
                  <a:pt x="20007" y="269"/>
                </a:lnTo>
                <a:lnTo>
                  <a:pt x="20125" y="256"/>
                </a:lnTo>
                <a:close/>
                <a:moveTo>
                  <a:pt x="20318" y="234"/>
                </a:moveTo>
                <a:lnTo>
                  <a:pt x="20322" y="272"/>
                </a:lnTo>
                <a:lnTo>
                  <a:pt x="20205" y="286"/>
                </a:lnTo>
                <a:lnTo>
                  <a:pt x="20200" y="247"/>
                </a:lnTo>
                <a:lnTo>
                  <a:pt x="20318" y="234"/>
                </a:lnTo>
                <a:close/>
                <a:moveTo>
                  <a:pt x="20512" y="211"/>
                </a:moveTo>
                <a:lnTo>
                  <a:pt x="20516" y="250"/>
                </a:lnTo>
                <a:lnTo>
                  <a:pt x="20398" y="263"/>
                </a:lnTo>
                <a:lnTo>
                  <a:pt x="20394" y="225"/>
                </a:lnTo>
                <a:lnTo>
                  <a:pt x="20512" y="211"/>
                </a:lnTo>
                <a:close/>
                <a:moveTo>
                  <a:pt x="20705" y="189"/>
                </a:moveTo>
                <a:lnTo>
                  <a:pt x="20709" y="228"/>
                </a:lnTo>
                <a:lnTo>
                  <a:pt x="20592" y="241"/>
                </a:lnTo>
                <a:lnTo>
                  <a:pt x="20587" y="203"/>
                </a:lnTo>
                <a:lnTo>
                  <a:pt x="20705" y="189"/>
                </a:lnTo>
                <a:close/>
                <a:moveTo>
                  <a:pt x="20898" y="167"/>
                </a:moveTo>
                <a:lnTo>
                  <a:pt x="20903" y="205"/>
                </a:lnTo>
                <a:lnTo>
                  <a:pt x="20785" y="219"/>
                </a:lnTo>
                <a:lnTo>
                  <a:pt x="20781" y="180"/>
                </a:lnTo>
                <a:lnTo>
                  <a:pt x="20898" y="167"/>
                </a:lnTo>
                <a:close/>
                <a:moveTo>
                  <a:pt x="21092" y="145"/>
                </a:moveTo>
                <a:lnTo>
                  <a:pt x="21096" y="183"/>
                </a:lnTo>
                <a:lnTo>
                  <a:pt x="20979" y="197"/>
                </a:lnTo>
                <a:lnTo>
                  <a:pt x="20974" y="158"/>
                </a:lnTo>
                <a:lnTo>
                  <a:pt x="21092" y="145"/>
                </a:lnTo>
                <a:close/>
                <a:moveTo>
                  <a:pt x="21285" y="122"/>
                </a:moveTo>
                <a:lnTo>
                  <a:pt x="21290" y="161"/>
                </a:lnTo>
                <a:lnTo>
                  <a:pt x="21172" y="174"/>
                </a:lnTo>
                <a:lnTo>
                  <a:pt x="21168" y="136"/>
                </a:lnTo>
                <a:lnTo>
                  <a:pt x="21285" y="122"/>
                </a:lnTo>
                <a:close/>
                <a:moveTo>
                  <a:pt x="21479" y="100"/>
                </a:moveTo>
                <a:lnTo>
                  <a:pt x="21483" y="139"/>
                </a:lnTo>
                <a:lnTo>
                  <a:pt x="21365" y="152"/>
                </a:lnTo>
                <a:lnTo>
                  <a:pt x="21361" y="114"/>
                </a:lnTo>
                <a:lnTo>
                  <a:pt x="21479" y="100"/>
                </a:lnTo>
                <a:close/>
                <a:moveTo>
                  <a:pt x="21672" y="78"/>
                </a:moveTo>
                <a:lnTo>
                  <a:pt x="21677" y="116"/>
                </a:lnTo>
                <a:lnTo>
                  <a:pt x="21559" y="130"/>
                </a:lnTo>
                <a:lnTo>
                  <a:pt x="21554" y="91"/>
                </a:lnTo>
                <a:lnTo>
                  <a:pt x="21672" y="78"/>
                </a:lnTo>
                <a:close/>
                <a:moveTo>
                  <a:pt x="21866" y="56"/>
                </a:moveTo>
                <a:lnTo>
                  <a:pt x="21870" y="94"/>
                </a:lnTo>
                <a:lnTo>
                  <a:pt x="21752" y="108"/>
                </a:lnTo>
                <a:lnTo>
                  <a:pt x="21748" y="69"/>
                </a:lnTo>
                <a:lnTo>
                  <a:pt x="21866" y="56"/>
                </a:lnTo>
                <a:close/>
                <a:moveTo>
                  <a:pt x="22059" y="33"/>
                </a:moveTo>
                <a:lnTo>
                  <a:pt x="22064" y="72"/>
                </a:lnTo>
                <a:lnTo>
                  <a:pt x="21946" y="85"/>
                </a:lnTo>
                <a:lnTo>
                  <a:pt x="21941" y="47"/>
                </a:lnTo>
                <a:lnTo>
                  <a:pt x="22059" y="33"/>
                </a:lnTo>
                <a:close/>
                <a:moveTo>
                  <a:pt x="22253" y="11"/>
                </a:moveTo>
                <a:lnTo>
                  <a:pt x="22257" y="50"/>
                </a:lnTo>
                <a:lnTo>
                  <a:pt x="22139" y="63"/>
                </a:lnTo>
                <a:lnTo>
                  <a:pt x="22135" y="25"/>
                </a:lnTo>
                <a:lnTo>
                  <a:pt x="22253" y="11"/>
                </a:lnTo>
                <a:close/>
                <a:moveTo>
                  <a:pt x="22519" y="102"/>
                </a:moveTo>
                <a:lnTo>
                  <a:pt x="22519" y="32"/>
                </a:lnTo>
                <a:lnTo>
                  <a:pt x="22499" y="95"/>
                </a:lnTo>
                <a:lnTo>
                  <a:pt x="22519" y="102"/>
                </a:lnTo>
                <a:close/>
                <a:moveTo>
                  <a:pt x="21419" y="3510"/>
                </a:moveTo>
                <a:lnTo>
                  <a:pt x="21456" y="3522"/>
                </a:lnTo>
                <a:lnTo>
                  <a:pt x="21421" y="3635"/>
                </a:lnTo>
                <a:lnTo>
                  <a:pt x="21384" y="3623"/>
                </a:lnTo>
                <a:lnTo>
                  <a:pt x="21419" y="3510"/>
                </a:lnTo>
                <a:close/>
                <a:moveTo>
                  <a:pt x="21478" y="3324"/>
                </a:moveTo>
                <a:lnTo>
                  <a:pt x="21515" y="3336"/>
                </a:lnTo>
                <a:lnTo>
                  <a:pt x="21479" y="3449"/>
                </a:lnTo>
                <a:lnTo>
                  <a:pt x="21442" y="3437"/>
                </a:lnTo>
                <a:lnTo>
                  <a:pt x="21478" y="3324"/>
                </a:lnTo>
                <a:close/>
                <a:moveTo>
                  <a:pt x="21537" y="3139"/>
                </a:moveTo>
                <a:lnTo>
                  <a:pt x="21574" y="3150"/>
                </a:lnTo>
                <a:lnTo>
                  <a:pt x="21538" y="3263"/>
                </a:lnTo>
                <a:lnTo>
                  <a:pt x="21501" y="3252"/>
                </a:lnTo>
                <a:lnTo>
                  <a:pt x="21537" y="3139"/>
                </a:lnTo>
                <a:close/>
                <a:moveTo>
                  <a:pt x="21596" y="2953"/>
                </a:moveTo>
                <a:lnTo>
                  <a:pt x="21633" y="2965"/>
                </a:lnTo>
                <a:lnTo>
                  <a:pt x="21597" y="3078"/>
                </a:lnTo>
                <a:lnTo>
                  <a:pt x="21560" y="3066"/>
                </a:lnTo>
                <a:lnTo>
                  <a:pt x="21596" y="2953"/>
                </a:lnTo>
                <a:close/>
                <a:moveTo>
                  <a:pt x="21654" y="2767"/>
                </a:moveTo>
                <a:lnTo>
                  <a:pt x="21691" y="2779"/>
                </a:lnTo>
                <a:lnTo>
                  <a:pt x="21655" y="2892"/>
                </a:lnTo>
                <a:lnTo>
                  <a:pt x="21618" y="2880"/>
                </a:lnTo>
                <a:lnTo>
                  <a:pt x="21654" y="2767"/>
                </a:lnTo>
                <a:close/>
                <a:moveTo>
                  <a:pt x="21713" y="2582"/>
                </a:moveTo>
                <a:lnTo>
                  <a:pt x="21750" y="2593"/>
                </a:lnTo>
                <a:lnTo>
                  <a:pt x="21714" y="2706"/>
                </a:lnTo>
                <a:lnTo>
                  <a:pt x="21677" y="2695"/>
                </a:lnTo>
                <a:lnTo>
                  <a:pt x="21713" y="2582"/>
                </a:lnTo>
                <a:close/>
                <a:moveTo>
                  <a:pt x="21772" y="2396"/>
                </a:moveTo>
                <a:lnTo>
                  <a:pt x="21809" y="2408"/>
                </a:lnTo>
                <a:lnTo>
                  <a:pt x="21773" y="2521"/>
                </a:lnTo>
                <a:lnTo>
                  <a:pt x="21736" y="2509"/>
                </a:lnTo>
                <a:lnTo>
                  <a:pt x="21772" y="2396"/>
                </a:lnTo>
                <a:close/>
                <a:moveTo>
                  <a:pt x="21830" y="2210"/>
                </a:moveTo>
                <a:lnTo>
                  <a:pt x="21867" y="2222"/>
                </a:lnTo>
                <a:lnTo>
                  <a:pt x="21832" y="2335"/>
                </a:lnTo>
                <a:lnTo>
                  <a:pt x="21795" y="2323"/>
                </a:lnTo>
                <a:lnTo>
                  <a:pt x="21830" y="2210"/>
                </a:lnTo>
                <a:close/>
                <a:moveTo>
                  <a:pt x="21889" y="2025"/>
                </a:moveTo>
                <a:lnTo>
                  <a:pt x="21926" y="2036"/>
                </a:lnTo>
                <a:lnTo>
                  <a:pt x="21890" y="2149"/>
                </a:lnTo>
                <a:lnTo>
                  <a:pt x="21853" y="2138"/>
                </a:lnTo>
                <a:lnTo>
                  <a:pt x="21889" y="2025"/>
                </a:lnTo>
                <a:close/>
                <a:moveTo>
                  <a:pt x="21948" y="1839"/>
                </a:moveTo>
                <a:lnTo>
                  <a:pt x="21985" y="1851"/>
                </a:lnTo>
                <a:lnTo>
                  <a:pt x="21949" y="1964"/>
                </a:lnTo>
                <a:lnTo>
                  <a:pt x="21912" y="1952"/>
                </a:lnTo>
                <a:lnTo>
                  <a:pt x="21948" y="1839"/>
                </a:lnTo>
                <a:close/>
                <a:moveTo>
                  <a:pt x="22006" y="1653"/>
                </a:moveTo>
                <a:lnTo>
                  <a:pt x="22043" y="1665"/>
                </a:lnTo>
                <a:lnTo>
                  <a:pt x="22008" y="1778"/>
                </a:lnTo>
                <a:lnTo>
                  <a:pt x="21971" y="1766"/>
                </a:lnTo>
                <a:lnTo>
                  <a:pt x="22006" y="1653"/>
                </a:lnTo>
                <a:close/>
                <a:moveTo>
                  <a:pt x="22065" y="1468"/>
                </a:moveTo>
                <a:lnTo>
                  <a:pt x="22102" y="1479"/>
                </a:lnTo>
                <a:lnTo>
                  <a:pt x="22066" y="1592"/>
                </a:lnTo>
                <a:lnTo>
                  <a:pt x="22029" y="1581"/>
                </a:lnTo>
                <a:lnTo>
                  <a:pt x="22065" y="1468"/>
                </a:lnTo>
                <a:close/>
                <a:moveTo>
                  <a:pt x="22124" y="1282"/>
                </a:moveTo>
                <a:lnTo>
                  <a:pt x="22161" y="1294"/>
                </a:lnTo>
                <a:lnTo>
                  <a:pt x="22125" y="1407"/>
                </a:lnTo>
                <a:lnTo>
                  <a:pt x="22088" y="1395"/>
                </a:lnTo>
                <a:lnTo>
                  <a:pt x="22124" y="1282"/>
                </a:lnTo>
                <a:close/>
                <a:moveTo>
                  <a:pt x="22183" y="1096"/>
                </a:moveTo>
                <a:lnTo>
                  <a:pt x="22220" y="1108"/>
                </a:lnTo>
                <a:lnTo>
                  <a:pt x="22184" y="1221"/>
                </a:lnTo>
                <a:lnTo>
                  <a:pt x="22147" y="1209"/>
                </a:lnTo>
                <a:lnTo>
                  <a:pt x="22183" y="1096"/>
                </a:lnTo>
                <a:close/>
                <a:moveTo>
                  <a:pt x="22241" y="911"/>
                </a:moveTo>
                <a:lnTo>
                  <a:pt x="22278" y="922"/>
                </a:lnTo>
                <a:lnTo>
                  <a:pt x="22243" y="1035"/>
                </a:lnTo>
                <a:lnTo>
                  <a:pt x="22206" y="1024"/>
                </a:lnTo>
                <a:lnTo>
                  <a:pt x="22241" y="911"/>
                </a:lnTo>
                <a:close/>
                <a:moveTo>
                  <a:pt x="22300" y="725"/>
                </a:moveTo>
                <a:lnTo>
                  <a:pt x="22337" y="737"/>
                </a:lnTo>
                <a:lnTo>
                  <a:pt x="22301" y="850"/>
                </a:lnTo>
                <a:lnTo>
                  <a:pt x="22264" y="838"/>
                </a:lnTo>
                <a:lnTo>
                  <a:pt x="22300" y="725"/>
                </a:lnTo>
                <a:close/>
                <a:moveTo>
                  <a:pt x="22359" y="539"/>
                </a:moveTo>
                <a:lnTo>
                  <a:pt x="22396" y="551"/>
                </a:lnTo>
                <a:lnTo>
                  <a:pt x="22360" y="664"/>
                </a:lnTo>
                <a:lnTo>
                  <a:pt x="22323" y="652"/>
                </a:lnTo>
                <a:lnTo>
                  <a:pt x="22359" y="539"/>
                </a:lnTo>
                <a:close/>
                <a:moveTo>
                  <a:pt x="22417" y="354"/>
                </a:moveTo>
                <a:lnTo>
                  <a:pt x="22454" y="365"/>
                </a:lnTo>
                <a:lnTo>
                  <a:pt x="22419" y="478"/>
                </a:lnTo>
                <a:lnTo>
                  <a:pt x="22382" y="467"/>
                </a:lnTo>
                <a:lnTo>
                  <a:pt x="22417" y="354"/>
                </a:lnTo>
                <a:close/>
                <a:moveTo>
                  <a:pt x="22476" y="168"/>
                </a:moveTo>
                <a:lnTo>
                  <a:pt x="22513" y="180"/>
                </a:lnTo>
                <a:lnTo>
                  <a:pt x="22477" y="293"/>
                </a:lnTo>
                <a:lnTo>
                  <a:pt x="22440" y="281"/>
                </a:lnTo>
                <a:lnTo>
                  <a:pt x="22476" y="168"/>
                </a:lnTo>
                <a:close/>
                <a:moveTo>
                  <a:pt x="20961" y="3855"/>
                </a:moveTo>
                <a:lnTo>
                  <a:pt x="20946" y="3891"/>
                </a:lnTo>
                <a:lnTo>
                  <a:pt x="20836" y="3847"/>
                </a:lnTo>
                <a:lnTo>
                  <a:pt x="20851" y="3811"/>
                </a:lnTo>
                <a:lnTo>
                  <a:pt x="20961" y="3855"/>
                </a:lnTo>
                <a:close/>
                <a:moveTo>
                  <a:pt x="20780" y="3783"/>
                </a:moveTo>
                <a:lnTo>
                  <a:pt x="20765" y="3819"/>
                </a:lnTo>
                <a:lnTo>
                  <a:pt x="20655" y="3774"/>
                </a:lnTo>
                <a:lnTo>
                  <a:pt x="20670" y="3738"/>
                </a:lnTo>
                <a:lnTo>
                  <a:pt x="20780" y="3783"/>
                </a:lnTo>
                <a:close/>
                <a:moveTo>
                  <a:pt x="20599" y="3710"/>
                </a:moveTo>
                <a:lnTo>
                  <a:pt x="20585" y="3746"/>
                </a:lnTo>
                <a:lnTo>
                  <a:pt x="20475" y="3702"/>
                </a:lnTo>
                <a:lnTo>
                  <a:pt x="20489" y="3666"/>
                </a:lnTo>
                <a:lnTo>
                  <a:pt x="20599" y="3710"/>
                </a:lnTo>
                <a:close/>
                <a:moveTo>
                  <a:pt x="20418" y="3637"/>
                </a:moveTo>
                <a:lnTo>
                  <a:pt x="20404" y="3673"/>
                </a:lnTo>
                <a:lnTo>
                  <a:pt x="20294" y="3629"/>
                </a:lnTo>
                <a:lnTo>
                  <a:pt x="20308" y="3593"/>
                </a:lnTo>
                <a:lnTo>
                  <a:pt x="20418" y="3637"/>
                </a:lnTo>
                <a:close/>
                <a:moveTo>
                  <a:pt x="20238" y="3565"/>
                </a:moveTo>
                <a:lnTo>
                  <a:pt x="20223" y="3601"/>
                </a:lnTo>
                <a:lnTo>
                  <a:pt x="20113" y="3556"/>
                </a:lnTo>
                <a:lnTo>
                  <a:pt x="20128" y="3520"/>
                </a:lnTo>
                <a:lnTo>
                  <a:pt x="20238" y="3565"/>
                </a:lnTo>
                <a:close/>
                <a:moveTo>
                  <a:pt x="20057" y="3492"/>
                </a:moveTo>
                <a:lnTo>
                  <a:pt x="20042" y="3528"/>
                </a:lnTo>
                <a:lnTo>
                  <a:pt x="19932" y="3484"/>
                </a:lnTo>
                <a:lnTo>
                  <a:pt x="19947" y="3448"/>
                </a:lnTo>
                <a:lnTo>
                  <a:pt x="20057" y="3492"/>
                </a:lnTo>
                <a:close/>
                <a:moveTo>
                  <a:pt x="19876" y="3419"/>
                </a:moveTo>
                <a:lnTo>
                  <a:pt x="19862" y="3455"/>
                </a:lnTo>
                <a:lnTo>
                  <a:pt x="19752" y="3411"/>
                </a:lnTo>
                <a:lnTo>
                  <a:pt x="19766" y="3375"/>
                </a:lnTo>
                <a:lnTo>
                  <a:pt x="19876" y="3419"/>
                </a:lnTo>
                <a:close/>
                <a:moveTo>
                  <a:pt x="19695" y="3347"/>
                </a:moveTo>
                <a:lnTo>
                  <a:pt x="19681" y="3383"/>
                </a:lnTo>
                <a:lnTo>
                  <a:pt x="19571" y="3338"/>
                </a:lnTo>
                <a:lnTo>
                  <a:pt x="19585" y="3302"/>
                </a:lnTo>
                <a:lnTo>
                  <a:pt x="19695" y="3347"/>
                </a:lnTo>
                <a:close/>
                <a:moveTo>
                  <a:pt x="19515" y="3274"/>
                </a:moveTo>
                <a:lnTo>
                  <a:pt x="19500" y="3310"/>
                </a:lnTo>
                <a:lnTo>
                  <a:pt x="19390" y="3266"/>
                </a:lnTo>
                <a:lnTo>
                  <a:pt x="19405" y="3230"/>
                </a:lnTo>
                <a:lnTo>
                  <a:pt x="19515" y="3274"/>
                </a:lnTo>
                <a:close/>
                <a:moveTo>
                  <a:pt x="19334" y="3201"/>
                </a:moveTo>
                <a:lnTo>
                  <a:pt x="19319" y="3237"/>
                </a:lnTo>
                <a:lnTo>
                  <a:pt x="19209" y="3193"/>
                </a:lnTo>
                <a:lnTo>
                  <a:pt x="19224" y="3157"/>
                </a:lnTo>
                <a:lnTo>
                  <a:pt x="19334" y="3201"/>
                </a:lnTo>
                <a:close/>
                <a:moveTo>
                  <a:pt x="19153" y="3129"/>
                </a:moveTo>
                <a:lnTo>
                  <a:pt x="19139" y="3165"/>
                </a:lnTo>
                <a:lnTo>
                  <a:pt x="19029" y="3120"/>
                </a:lnTo>
                <a:lnTo>
                  <a:pt x="19043" y="3084"/>
                </a:lnTo>
                <a:lnTo>
                  <a:pt x="19153" y="3129"/>
                </a:lnTo>
                <a:close/>
                <a:moveTo>
                  <a:pt x="18972" y="3056"/>
                </a:moveTo>
                <a:lnTo>
                  <a:pt x="18958" y="3092"/>
                </a:lnTo>
                <a:lnTo>
                  <a:pt x="18848" y="3048"/>
                </a:lnTo>
                <a:lnTo>
                  <a:pt x="18862" y="3012"/>
                </a:lnTo>
                <a:lnTo>
                  <a:pt x="18972" y="3056"/>
                </a:lnTo>
                <a:close/>
                <a:moveTo>
                  <a:pt x="18792" y="2983"/>
                </a:moveTo>
                <a:lnTo>
                  <a:pt x="18777" y="3019"/>
                </a:lnTo>
                <a:lnTo>
                  <a:pt x="18667" y="2975"/>
                </a:lnTo>
                <a:lnTo>
                  <a:pt x="18682" y="2939"/>
                </a:lnTo>
                <a:lnTo>
                  <a:pt x="18792" y="2983"/>
                </a:lnTo>
                <a:close/>
                <a:moveTo>
                  <a:pt x="18611" y="2911"/>
                </a:moveTo>
                <a:lnTo>
                  <a:pt x="18596" y="2947"/>
                </a:lnTo>
                <a:lnTo>
                  <a:pt x="18486" y="2902"/>
                </a:lnTo>
                <a:lnTo>
                  <a:pt x="18501" y="2866"/>
                </a:lnTo>
                <a:lnTo>
                  <a:pt x="18611" y="2911"/>
                </a:lnTo>
                <a:close/>
                <a:moveTo>
                  <a:pt x="18430" y="2838"/>
                </a:moveTo>
                <a:lnTo>
                  <a:pt x="18416" y="2874"/>
                </a:lnTo>
                <a:lnTo>
                  <a:pt x="18306" y="2830"/>
                </a:lnTo>
                <a:lnTo>
                  <a:pt x="18320" y="2794"/>
                </a:lnTo>
                <a:lnTo>
                  <a:pt x="18430" y="2838"/>
                </a:lnTo>
                <a:close/>
                <a:moveTo>
                  <a:pt x="18249" y="2765"/>
                </a:moveTo>
                <a:lnTo>
                  <a:pt x="18235" y="2801"/>
                </a:lnTo>
                <a:lnTo>
                  <a:pt x="18125" y="2757"/>
                </a:lnTo>
                <a:lnTo>
                  <a:pt x="18139" y="2721"/>
                </a:lnTo>
                <a:lnTo>
                  <a:pt x="18249" y="2765"/>
                </a:lnTo>
                <a:close/>
                <a:moveTo>
                  <a:pt x="18069" y="2693"/>
                </a:moveTo>
                <a:lnTo>
                  <a:pt x="18054" y="2729"/>
                </a:lnTo>
                <a:lnTo>
                  <a:pt x="17944" y="2685"/>
                </a:lnTo>
                <a:lnTo>
                  <a:pt x="17959" y="2649"/>
                </a:lnTo>
                <a:lnTo>
                  <a:pt x="18069" y="2693"/>
                </a:lnTo>
                <a:close/>
                <a:moveTo>
                  <a:pt x="17888" y="2620"/>
                </a:moveTo>
                <a:lnTo>
                  <a:pt x="17873" y="2656"/>
                </a:lnTo>
                <a:lnTo>
                  <a:pt x="17763" y="2612"/>
                </a:lnTo>
                <a:lnTo>
                  <a:pt x="17778" y="2576"/>
                </a:lnTo>
                <a:lnTo>
                  <a:pt x="17888" y="2620"/>
                </a:lnTo>
                <a:close/>
                <a:moveTo>
                  <a:pt x="17707" y="2547"/>
                </a:moveTo>
                <a:lnTo>
                  <a:pt x="17693" y="2583"/>
                </a:lnTo>
                <a:lnTo>
                  <a:pt x="17583" y="2539"/>
                </a:lnTo>
                <a:lnTo>
                  <a:pt x="17597" y="2503"/>
                </a:lnTo>
                <a:lnTo>
                  <a:pt x="17707" y="2547"/>
                </a:lnTo>
                <a:close/>
                <a:moveTo>
                  <a:pt x="17526" y="2475"/>
                </a:moveTo>
                <a:lnTo>
                  <a:pt x="17512" y="2511"/>
                </a:lnTo>
                <a:lnTo>
                  <a:pt x="17402" y="2467"/>
                </a:lnTo>
                <a:lnTo>
                  <a:pt x="17416" y="2431"/>
                </a:lnTo>
                <a:lnTo>
                  <a:pt x="17526" y="2475"/>
                </a:lnTo>
                <a:close/>
                <a:moveTo>
                  <a:pt x="17346" y="2402"/>
                </a:moveTo>
                <a:lnTo>
                  <a:pt x="17331" y="2438"/>
                </a:lnTo>
                <a:lnTo>
                  <a:pt x="17221" y="2394"/>
                </a:lnTo>
                <a:lnTo>
                  <a:pt x="17235" y="2358"/>
                </a:lnTo>
                <a:lnTo>
                  <a:pt x="17346" y="2402"/>
                </a:lnTo>
                <a:close/>
                <a:moveTo>
                  <a:pt x="17165" y="2329"/>
                </a:moveTo>
                <a:lnTo>
                  <a:pt x="17150" y="2366"/>
                </a:lnTo>
                <a:lnTo>
                  <a:pt x="17040" y="2321"/>
                </a:lnTo>
                <a:lnTo>
                  <a:pt x="17055" y="2285"/>
                </a:lnTo>
                <a:lnTo>
                  <a:pt x="17165" y="2329"/>
                </a:lnTo>
                <a:close/>
                <a:moveTo>
                  <a:pt x="16984" y="2257"/>
                </a:moveTo>
                <a:lnTo>
                  <a:pt x="16970" y="2293"/>
                </a:lnTo>
                <a:lnTo>
                  <a:pt x="16860" y="2249"/>
                </a:lnTo>
                <a:lnTo>
                  <a:pt x="16874" y="2213"/>
                </a:lnTo>
                <a:lnTo>
                  <a:pt x="16984" y="2257"/>
                </a:lnTo>
                <a:close/>
                <a:moveTo>
                  <a:pt x="16803" y="2184"/>
                </a:moveTo>
                <a:lnTo>
                  <a:pt x="16789" y="2220"/>
                </a:lnTo>
                <a:lnTo>
                  <a:pt x="16679" y="2176"/>
                </a:lnTo>
                <a:lnTo>
                  <a:pt x="16693" y="2140"/>
                </a:lnTo>
                <a:lnTo>
                  <a:pt x="16803" y="2184"/>
                </a:lnTo>
                <a:close/>
                <a:moveTo>
                  <a:pt x="16623" y="2112"/>
                </a:moveTo>
                <a:lnTo>
                  <a:pt x="16608" y="2148"/>
                </a:lnTo>
                <a:lnTo>
                  <a:pt x="16498" y="2103"/>
                </a:lnTo>
                <a:lnTo>
                  <a:pt x="16512" y="2067"/>
                </a:lnTo>
                <a:lnTo>
                  <a:pt x="16623" y="2112"/>
                </a:lnTo>
                <a:close/>
                <a:moveTo>
                  <a:pt x="16442" y="2039"/>
                </a:moveTo>
                <a:lnTo>
                  <a:pt x="16427" y="2075"/>
                </a:lnTo>
                <a:lnTo>
                  <a:pt x="16317" y="2031"/>
                </a:lnTo>
                <a:lnTo>
                  <a:pt x="16332" y="1995"/>
                </a:lnTo>
                <a:lnTo>
                  <a:pt x="16442" y="2039"/>
                </a:lnTo>
                <a:close/>
                <a:moveTo>
                  <a:pt x="16261" y="1966"/>
                </a:moveTo>
                <a:lnTo>
                  <a:pt x="16247" y="2002"/>
                </a:lnTo>
                <a:lnTo>
                  <a:pt x="16137" y="1958"/>
                </a:lnTo>
                <a:lnTo>
                  <a:pt x="16151" y="1922"/>
                </a:lnTo>
                <a:lnTo>
                  <a:pt x="16261" y="1966"/>
                </a:lnTo>
                <a:close/>
                <a:moveTo>
                  <a:pt x="16080" y="1894"/>
                </a:moveTo>
                <a:lnTo>
                  <a:pt x="16066" y="1930"/>
                </a:lnTo>
                <a:lnTo>
                  <a:pt x="15956" y="1885"/>
                </a:lnTo>
                <a:lnTo>
                  <a:pt x="15970" y="1849"/>
                </a:lnTo>
                <a:lnTo>
                  <a:pt x="16080" y="1894"/>
                </a:lnTo>
                <a:close/>
                <a:moveTo>
                  <a:pt x="15900" y="1821"/>
                </a:moveTo>
                <a:lnTo>
                  <a:pt x="15885" y="1857"/>
                </a:lnTo>
                <a:lnTo>
                  <a:pt x="15775" y="1813"/>
                </a:lnTo>
                <a:lnTo>
                  <a:pt x="15789" y="1777"/>
                </a:lnTo>
                <a:lnTo>
                  <a:pt x="15900" y="1821"/>
                </a:lnTo>
                <a:close/>
                <a:moveTo>
                  <a:pt x="15719" y="1748"/>
                </a:moveTo>
                <a:lnTo>
                  <a:pt x="15704" y="1784"/>
                </a:lnTo>
                <a:lnTo>
                  <a:pt x="15594" y="1740"/>
                </a:lnTo>
                <a:lnTo>
                  <a:pt x="15609" y="1704"/>
                </a:lnTo>
                <a:lnTo>
                  <a:pt x="15719" y="1748"/>
                </a:lnTo>
                <a:close/>
                <a:moveTo>
                  <a:pt x="15538" y="1676"/>
                </a:moveTo>
                <a:lnTo>
                  <a:pt x="15524" y="1712"/>
                </a:lnTo>
                <a:lnTo>
                  <a:pt x="15414" y="1668"/>
                </a:lnTo>
                <a:lnTo>
                  <a:pt x="15428" y="1632"/>
                </a:lnTo>
                <a:lnTo>
                  <a:pt x="15538" y="1676"/>
                </a:lnTo>
                <a:close/>
                <a:moveTo>
                  <a:pt x="15357" y="1603"/>
                </a:moveTo>
                <a:lnTo>
                  <a:pt x="15343" y="1639"/>
                </a:lnTo>
                <a:lnTo>
                  <a:pt x="15233" y="1595"/>
                </a:lnTo>
                <a:lnTo>
                  <a:pt x="15247" y="1559"/>
                </a:lnTo>
                <a:lnTo>
                  <a:pt x="15357" y="1603"/>
                </a:lnTo>
                <a:close/>
                <a:moveTo>
                  <a:pt x="15177" y="1530"/>
                </a:moveTo>
                <a:lnTo>
                  <a:pt x="15162" y="1566"/>
                </a:lnTo>
                <a:lnTo>
                  <a:pt x="15052" y="1522"/>
                </a:lnTo>
                <a:lnTo>
                  <a:pt x="15066" y="1486"/>
                </a:lnTo>
                <a:lnTo>
                  <a:pt x="15177" y="1530"/>
                </a:lnTo>
                <a:close/>
                <a:moveTo>
                  <a:pt x="14996" y="1458"/>
                </a:moveTo>
                <a:lnTo>
                  <a:pt x="14981" y="1494"/>
                </a:lnTo>
                <a:lnTo>
                  <a:pt x="14871" y="1450"/>
                </a:lnTo>
                <a:lnTo>
                  <a:pt x="14886" y="1414"/>
                </a:lnTo>
                <a:lnTo>
                  <a:pt x="14996" y="1458"/>
                </a:lnTo>
                <a:close/>
                <a:moveTo>
                  <a:pt x="14815" y="1385"/>
                </a:moveTo>
                <a:lnTo>
                  <a:pt x="14801" y="1421"/>
                </a:lnTo>
                <a:lnTo>
                  <a:pt x="14691" y="1377"/>
                </a:lnTo>
                <a:lnTo>
                  <a:pt x="14705" y="1341"/>
                </a:lnTo>
                <a:lnTo>
                  <a:pt x="14815" y="1385"/>
                </a:lnTo>
                <a:close/>
                <a:moveTo>
                  <a:pt x="14634" y="1313"/>
                </a:moveTo>
                <a:lnTo>
                  <a:pt x="14620" y="1349"/>
                </a:lnTo>
                <a:lnTo>
                  <a:pt x="14510" y="1304"/>
                </a:lnTo>
                <a:lnTo>
                  <a:pt x="14524" y="1268"/>
                </a:lnTo>
                <a:lnTo>
                  <a:pt x="14634" y="1313"/>
                </a:lnTo>
                <a:close/>
                <a:moveTo>
                  <a:pt x="14454" y="1240"/>
                </a:moveTo>
                <a:lnTo>
                  <a:pt x="14439" y="1276"/>
                </a:lnTo>
                <a:lnTo>
                  <a:pt x="14329" y="1232"/>
                </a:lnTo>
                <a:lnTo>
                  <a:pt x="14343" y="1196"/>
                </a:lnTo>
                <a:lnTo>
                  <a:pt x="14454" y="1240"/>
                </a:lnTo>
                <a:close/>
                <a:moveTo>
                  <a:pt x="14273" y="1167"/>
                </a:moveTo>
                <a:lnTo>
                  <a:pt x="14258" y="1203"/>
                </a:lnTo>
                <a:lnTo>
                  <a:pt x="14148" y="1159"/>
                </a:lnTo>
                <a:lnTo>
                  <a:pt x="14163" y="1123"/>
                </a:lnTo>
                <a:lnTo>
                  <a:pt x="14273" y="1167"/>
                </a:lnTo>
                <a:close/>
                <a:moveTo>
                  <a:pt x="14071" y="535"/>
                </a:moveTo>
                <a:lnTo>
                  <a:pt x="14105" y="555"/>
                </a:lnTo>
                <a:lnTo>
                  <a:pt x="14044" y="657"/>
                </a:lnTo>
                <a:lnTo>
                  <a:pt x="14011" y="637"/>
                </a:lnTo>
                <a:lnTo>
                  <a:pt x="14071" y="535"/>
                </a:lnTo>
                <a:close/>
                <a:moveTo>
                  <a:pt x="14176" y="361"/>
                </a:moveTo>
                <a:lnTo>
                  <a:pt x="14209" y="381"/>
                </a:lnTo>
                <a:lnTo>
                  <a:pt x="14148" y="482"/>
                </a:lnTo>
                <a:lnTo>
                  <a:pt x="14115" y="462"/>
                </a:lnTo>
                <a:lnTo>
                  <a:pt x="14176" y="361"/>
                </a:lnTo>
                <a:close/>
                <a:moveTo>
                  <a:pt x="14280" y="186"/>
                </a:moveTo>
                <a:lnTo>
                  <a:pt x="14313" y="206"/>
                </a:lnTo>
                <a:lnTo>
                  <a:pt x="14252" y="308"/>
                </a:lnTo>
                <a:lnTo>
                  <a:pt x="14219" y="288"/>
                </a:lnTo>
                <a:lnTo>
                  <a:pt x="14280" y="186"/>
                </a:lnTo>
                <a:close/>
                <a:moveTo>
                  <a:pt x="14384" y="12"/>
                </a:moveTo>
                <a:lnTo>
                  <a:pt x="14417" y="32"/>
                </a:lnTo>
                <a:lnTo>
                  <a:pt x="14356" y="133"/>
                </a:lnTo>
                <a:lnTo>
                  <a:pt x="14323" y="114"/>
                </a:lnTo>
                <a:lnTo>
                  <a:pt x="14384" y="12"/>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de-DE" sz="1800"/>
          </a:p>
        </p:txBody>
      </p:sp>
      <p:sp>
        <p:nvSpPr>
          <p:cNvPr id="5" name="Fußzeilenplatzhalter 4">
            <a:extLst>
              <a:ext uri="{FF2B5EF4-FFF2-40B4-BE49-F238E27FC236}">
                <a16:creationId xmlns:a16="http://schemas.microsoft.com/office/drawing/2014/main" id="{FC6568EB-7A65-4947-8FCE-4211D6C0ABD8}"/>
              </a:ext>
            </a:extLst>
          </p:cNvPr>
          <p:cNvSpPr>
            <a:spLocks noGrp="1"/>
          </p:cNvSpPr>
          <p:nvPr>
            <p:ph type="ftr" sz="quarter" idx="3"/>
          </p:nvPr>
        </p:nvSpPr>
        <p:spPr>
          <a:xfrm>
            <a:off x="601133" y="6358068"/>
            <a:ext cx="9072000" cy="288000"/>
          </a:xfrm>
          <a:prstGeom prst="rect">
            <a:avLst/>
          </a:prstGeom>
          <a:noFill/>
        </p:spPr>
        <p:txBody>
          <a:bodyPr vert="horz" wrap="none" lIns="0" tIns="14400" rIns="0" bIns="0" rtlCol="0" anchor="t" anchorCtr="0">
            <a:noAutofit/>
          </a:bodyPr>
          <a:lstStyle>
            <a:lvl1pPr marL="0" indent="0" algn="l">
              <a:lnSpc>
                <a:spcPct val="100000"/>
              </a:lnSpc>
              <a:spcBef>
                <a:spcPts val="0"/>
              </a:spcBef>
              <a:buFont typeface="Arial" panose="020B0604020202020204" pitchFamily="34" charset="0"/>
              <a:buNone/>
              <a:defRPr sz="1200" b="0" i="0" cap="none" baseline="0">
                <a:solidFill>
                  <a:schemeClr val="tx2"/>
                </a:solidFill>
                <a:latin typeface="+mn-lt"/>
              </a:defRPr>
            </a:lvl1pPr>
            <a:lvl2pPr marL="0" indent="0" algn="l">
              <a:lnSpc>
                <a:spcPct val="100000"/>
              </a:lnSpc>
              <a:spcBef>
                <a:spcPts val="0"/>
              </a:spcBef>
              <a:defRPr sz="1200" b="0" i="0" cap="none" baseline="0">
                <a:latin typeface="+mn-lt"/>
              </a:defRPr>
            </a:lvl2pPr>
            <a:lvl3pPr marL="0" indent="0" algn="l">
              <a:lnSpc>
                <a:spcPct val="100000"/>
              </a:lnSpc>
              <a:spcBef>
                <a:spcPts val="0"/>
              </a:spcBef>
              <a:defRPr sz="1200" b="0" i="0" cap="none" baseline="0">
                <a:latin typeface="+mn-lt"/>
              </a:defRPr>
            </a:lvl3pPr>
            <a:lvl4pPr marL="0" indent="0" algn="l">
              <a:lnSpc>
                <a:spcPct val="100000"/>
              </a:lnSpc>
              <a:spcBef>
                <a:spcPts val="0"/>
              </a:spcBef>
              <a:defRPr sz="1200" b="0" i="0" cap="none" baseline="0">
                <a:latin typeface="+mn-lt"/>
              </a:defRPr>
            </a:lvl4pPr>
            <a:lvl5pPr marL="0" indent="0" algn="l">
              <a:lnSpc>
                <a:spcPct val="100000"/>
              </a:lnSpc>
              <a:spcBef>
                <a:spcPts val="0"/>
              </a:spcBef>
              <a:defRPr sz="1200" b="0" i="0" cap="none" baseline="0">
                <a:latin typeface="+mn-lt"/>
              </a:defRPr>
            </a:lvl5pPr>
            <a:lvl6pPr marL="0" indent="0" algn="l">
              <a:lnSpc>
                <a:spcPct val="100000"/>
              </a:lnSpc>
              <a:spcBef>
                <a:spcPts val="0"/>
              </a:spcBef>
              <a:defRPr sz="1200" b="0" i="0" cap="none" baseline="0">
                <a:latin typeface="+mn-lt"/>
              </a:defRPr>
            </a:lvl6pPr>
            <a:lvl7pPr marL="0" indent="0" algn="l">
              <a:lnSpc>
                <a:spcPct val="100000"/>
              </a:lnSpc>
              <a:spcBef>
                <a:spcPts val="0"/>
              </a:spcBef>
              <a:defRPr sz="1200" b="0" i="0" cap="none" baseline="0">
                <a:latin typeface="+mn-lt"/>
              </a:defRPr>
            </a:lvl7pPr>
            <a:lvl8pPr marL="0" indent="0" algn="l">
              <a:lnSpc>
                <a:spcPct val="100000"/>
              </a:lnSpc>
              <a:spcBef>
                <a:spcPts val="0"/>
              </a:spcBef>
              <a:defRPr sz="1200" b="0" i="0" cap="none" baseline="0">
                <a:latin typeface="+mn-lt"/>
              </a:defRPr>
            </a:lvl8pPr>
            <a:lvl9pPr marL="0" indent="0" algn="l">
              <a:lnSpc>
                <a:spcPct val="100000"/>
              </a:lnSpc>
              <a:spcBef>
                <a:spcPts val="0"/>
              </a:spcBef>
              <a:defRPr sz="1200" b="0" i="0" cap="none" baseline="0">
                <a:latin typeface="+mn-lt"/>
              </a:defRPr>
            </a:lvl9pPr>
          </a:lstStyle>
          <a:p>
            <a:r>
              <a:rPr lang="de-DE" dirty="0"/>
              <a:t>Name </a:t>
            </a:r>
            <a:r>
              <a:rPr lang="de-DE" dirty="0" err="1"/>
              <a:t>of</a:t>
            </a:r>
            <a:r>
              <a:rPr lang="de-DE" dirty="0"/>
              <a:t> </a:t>
            </a:r>
            <a:r>
              <a:rPr lang="de-DE" dirty="0" err="1"/>
              <a:t>presenter</a:t>
            </a:r>
            <a:endParaRPr lang="de-DE" dirty="0"/>
          </a:p>
        </p:txBody>
      </p:sp>
      <p:pic>
        <p:nvPicPr>
          <p:cNvPr id="10" name="Grafik 9" hidden="1">
            <a:extLst>
              <a:ext uri="{FF2B5EF4-FFF2-40B4-BE49-F238E27FC236}">
                <a16:creationId xmlns:a16="http://schemas.microsoft.com/office/drawing/2014/main" id="{4D759283-1FCD-4FDD-A2C1-388AF6E4C119}"/>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elplatzhalter 1">
            <a:extLst>
              <a:ext uri="{FF2B5EF4-FFF2-40B4-BE49-F238E27FC236}">
                <a16:creationId xmlns:a16="http://schemas.microsoft.com/office/drawing/2014/main" id="{2EC577E2-94BA-405A-9ADC-403B5C1D9E16}"/>
              </a:ext>
            </a:extLst>
          </p:cNvPr>
          <p:cNvSpPr>
            <a:spLocks noGrp="1"/>
          </p:cNvSpPr>
          <p:nvPr>
            <p:ph type="title"/>
          </p:nvPr>
        </p:nvSpPr>
        <p:spPr>
          <a:xfrm>
            <a:off x="599018" y="1366838"/>
            <a:ext cx="10991849" cy="1044000"/>
          </a:xfrm>
          <a:prstGeom prst="rect">
            <a:avLst/>
          </a:prstGeom>
        </p:spPr>
        <p:txBody>
          <a:bodyPr vert="horz" lIns="0" tIns="0" rIns="0" bIns="0" rtlCol="0" anchor="t" anchorCtr="0">
            <a:noAutofit/>
          </a:bodyPr>
          <a:lstStyle/>
          <a:p>
            <a:r>
              <a:rPr lang="en-US" noProof="0" dirty="0"/>
              <a:t>Headline</a:t>
            </a:r>
            <a:br>
              <a:rPr lang="en-US" noProof="0" dirty="0"/>
            </a:br>
            <a:r>
              <a:rPr lang="en-US" noProof="0" dirty="0"/>
              <a:t>over two lines</a:t>
            </a:r>
            <a:endParaRPr lang="de-DE" dirty="0"/>
          </a:p>
        </p:txBody>
      </p:sp>
      <p:sp>
        <p:nvSpPr>
          <p:cNvPr id="3" name="Textplatzhalter 2">
            <a:extLst>
              <a:ext uri="{FF2B5EF4-FFF2-40B4-BE49-F238E27FC236}">
                <a16:creationId xmlns:a16="http://schemas.microsoft.com/office/drawing/2014/main" id="{36FA682E-5CF8-4B4C-B86B-5237CEB1E98D}"/>
              </a:ext>
            </a:extLst>
          </p:cNvPr>
          <p:cNvSpPr>
            <a:spLocks noGrp="1"/>
          </p:cNvSpPr>
          <p:nvPr>
            <p:ph type="body" idx="1"/>
          </p:nvPr>
        </p:nvSpPr>
        <p:spPr>
          <a:xfrm>
            <a:off x="601133" y="2579692"/>
            <a:ext cx="10991851" cy="3621087"/>
          </a:xfrm>
          <a:prstGeom prst="rect">
            <a:avLst/>
          </a:prstGeom>
        </p:spPr>
        <p:txBody>
          <a:bodyPr vert="horz" lIns="0" tIns="0" rIns="0" bIns="0" rtlCol="0" anchor="t" anchorCtr="0">
            <a:noAutofit/>
          </a:bodyPr>
          <a:lstStyle/>
          <a:p>
            <a:pPr lvl="0"/>
            <a:r>
              <a:rPr lang="en-US" dirty="0"/>
              <a:t>Continuous text as first level introduction </a:t>
            </a:r>
            <a:r>
              <a:rPr lang="de-DE" dirty="0"/>
              <a:t>// </a:t>
            </a:r>
            <a:r>
              <a:rPr lang="en-US" dirty="0"/>
              <a:t>for continuous text normal and various enumeration </a:t>
            </a:r>
            <a:r>
              <a:rPr lang="de-DE" dirty="0"/>
              <a:t>&gt;&gt; </a:t>
            </a:r>
            <a:r>
              <a:rPr lang="en-US" dirty="0"/>
              <a:t>Menu &gt; Home &gt; Paragraph &gt; Increase List Level</a:t>
            </a:r>
            <a:endParaRPr lang="de-DE" dirty="0"/>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6" name="Foliennummernplatzhalter 5">
            <a:extLst>
              <a:ext uri="{FF2B5EF4-FFF2-40B4-BE49-F238E27FC236}">
                <a16:creationId xmlns:a16="http://schemas.microsoft.com/office/drawing/2014/main" id="{F476AEA1-1BD2-418B-A501-5FE09F89F31F}"/>
              </a:ext>
            </a:extLst>
          </p:cNvPr>
          <p:cNvSpPr>
            <a:spLocks noGrp="1"/>
          </p:cNvSpPr>
          <p:nvPr>
            <p:ph type="sldNum" sz="quarter" idx="4"/>
          </p:nvPr>
        </p:nvSpPr>
        <p:spPr>
          <a:xfrm>
            <a:off x="10632984" y="6358067"/>
            <a:ext cx="960000" cy="288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600" b="1">
                <a:solidFill>
                  <a:schemeClr val="tx2"/>
                </a:solidFill>
                <a:latin typeface="+mj-lt"/>
              </a:defRPr>
            </a:lvl1pPr>
            <a:lvl2pPr marL="0" indent="0" algn="r">
              <a:lnSpc>
                <a:spcPct val="100000"/>
              </a:lnSpc>
              <a:spcBef>
                <a:spcPts val="0"/>
              </a:spcBef>
              <a:defRPr sz="1400" b="1">
                <a:latin typeface="+mj-lt"/>
              </a:defRPr>
            </a:lvl2pPr>
            <a:lvl3pPr marL="0" indent="0" algn="r">
              <a:lnSpc>
                <a:spcPct val="100000"/>
              </a:lnSpc>
              <a:spcBef>
                <a:spcPts val="0"/>
              </a:spcBef>
              <a:defRPr sz="1400" b="1">
                <a:latin typeface="+mj-lt"/>
              </a:defRPr>
            </a:lvl3pPr>
            <a:lvl4pPr marL="0" indent="0" algn="r">
              <a:lnSpc>
                <a:spcPct val="100000"/>
              </a:lnSpc>
              <a:spcBef>
                <a:spcPts val="0"/>
              </a:spcBef>
              <a:defRPr sz="1400" b="1">
                <a:latin typeface="+mj-lt"/>
              </a:defRPr>
            </a:lvl4pPr>
            <a:lvl5pPr marL="0" indent="0" algn="r">
              <a:lnSpc>
                <a:spcPct val="100000"/>
              </a:lnSpc>
              <a:spcBef>
                <a:spcPts val="0"/>
              </a:spcBef>
              <a:defRPr sz="1400" b="1">
                <a:latin typeface="+mj-lt"/>
              </a:defRPr>
            </a:lvl5pPr>
            <a:lvl6pPr marL="0" indent="0" algn="r">
              <a:lnSpc>
                <a:spcPct val="100000"/>
              </a:lnSpc>
              <a:spcBef>
                <a:spcPts val="0"/>
              </a:spcBef>
              <a:defRPr sz="1400" b="1">
                <a:latin typeface="+mj-lt"/>
              </a:defRPr>
            </a:lvl6pPr>
            <a:lvl7pPr marL="0" indent="0" algn="r">
              <a:lnSpc>
                <a:spcPct val="100000"/>
              </a:lnSpc>
              <a:spcBef>
                <a:spcPts val="0"/>
              </a:spcBef>
              <a:defRPr sz="1400" b="1">
                <a:latin typeface="+mj-lt"/>
              </a:defRPr>
            </a:lvl7pPr>
            <a:lvl8pPr marL="0" indent="0" algn="r">
              <a:lnSpc>
                <a:spcPct val="100000"/>
              </a:lnSpc>
              <a:spcBef>
                <a:spcPts val="0"/>
              </a:spcBef>
              <a:defRPr sz="1400" b="1">
                <a:latin typeface="+mj-lt"/>
              </a:defRPr>
            </a:lvl8pPr>
            <a:lvl9pPr marL="0" indent="0" algn="r">
              <a:lnSpc>
                <a:spcPct val="100000"/>
              </a:lnSpc>
              <a:spcBef>
                <a:spcPts val="0"/>
              </a:spcBef>
              <a:defRPr sz="1400" b="1">
                <a:latin typeface="+mj-lt"/>
              </a:defRPr>
            </a:lvl9pPr>
          </a:lstStyle>
          <a:p>
            <a:fld id="{C0BC624C-2554-4659-A1D8-66347873820C}" type="slidenum">
              <a:rPr lang="de-DE" smtClean="0"/>
              <a:pPr/>
              <a:t>‹#›</a:t>
            </a:fld>
            <a:endParaRPr lang="de-DE" sz="1800" dirty="0"/>
          </a:p>
        </p:txBody>
      </p:sp>
      <p:pic>
        <p:nvPicPr>
          <p:cNvPr id="28" name="Grafik 2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99019" y="453626"/>
            <a:ext cx="1178982" cy="413739"/>
          </a:xfrm>
          <a:prstGeom prst="rect">
            <a:avLst/>
          </a:prstGeom>
        </p:spPr>
      </p:pic>
      <p:sp>
        <p:nvSpPr>
          <p:cNvPr id="27" name="Regieanweisung">
            <a:extLst>
              <a:ext uri="{FF2B5EF4-FFF2-40B4-BE49-F238E27FC236}">
                <a16:creationId xmlns:a16="http://schemas.microsoft.com/office/drawing/2014/main" id="{3E7BBF96-B12B-424D-89F0-4173814A5DC8}"/>
              </a:ext>
            </a:extLst>
          </p:cNvPr>
          <p:cNvSpPr txBox="1"/>
          <p:nvPr userDrawn="1"/>
        </p:nvSpPr>
        <p:spPr>
          <a:xfrm rot="10800000" flipH="1" flipV="1">
            <a:off x="12404273"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err="1">
                <a:solidFill>
                  <a:schemeClr val="tx1"/>
                </a:solidFill>
                <a:latin typeface="+mn-lt"/>
              </a:rPr>
              <a:t>Restore</a:t>
            </a:r>
            <a:r>
              <a:rPr lang="de-DE" sz="1200" b="0" baseline="0" dirty="0">
                <a:solidFill>
                  <a:schemeClr val="tx1"/>
                </a:solidFill>
                <a:latin typeface="+mn-lt"/>
              </a:rPr>
              <a:t> </a:t>
            </a:r>
            <a:r>
              <a:rPr lang="de-DE" sz="1200" b="0" baseline="0" dirty="0" err="1">
                <a:solidFill>
                  <a:schemeClr val="tx1"/>
                </a:solidFill>
                <a:latin typeface="+mn-lt"/>
              </a:rPr>
              <a:t>slide</a:t>
            </a:r>
            <a:r>
              <a:rPr lang="de-DE" sz="1200" b="0" baseline="0" dirty="0">
                <a:solidFill>
                  <a:schemeClr val="tx1"/>
                </a:solidFill>
                <a:latin typeface="+mn-lt"/>
              </a:rPr>
              <a:t> </a:t>
            </a:r>
            <a:r>
              <a:rPr lang="de-DE" sz="1200" b="0" baseline="0" dirty="0" err="1">
                <a:solidFill>
                  <a:schemeClr val="tx1"/>
                </a:solidFill>
                <a:latin typeface="+mn-lt"/>
              </a:rPr>
              <a:t>to</a:t>
            </a:r>
            <a:r>
              <a:rPr lang="de-DE" sz="1200" b="0" baseline="0" dirty="0">
                <a:solidFill>
                  <a:schemeClr val="tx1"/>
                </a:solidFill>
                <a:latin typeface="+mn-lt"/>
              </a:rPr>
              <a:t> original form via </a:t>
            </a:r>
            <a:r>
              <a:rPr lang="de-DE" sz="1200" b="0" baseline="0" dirty="0" err="1">
                <a:solidFill>
                  <a:schemeClr val="tx1"/>
                </a:solidFill>
                <a:latin typeface="+mn-lt"/>
              </a:rPr>
              <a:t>menu</a:t>
            </a:r>
            <a:r>
              <a:rPr lang="de-DE" sz="1200" b="0" baseline="0" dirty="0">
                <a:solidFill>
                  <a:schemeClr val="tx1"/>
                </a:solidFill>
                <a:latin typeface="+mn-lt"/>
              </a:rPr>
              <a:t>: </a:t>
            </a:r>
            <a:r>
              <a:rPr lang="de-DE" sz="1200" b="1" baseline="0" dirty="0">
                <a:solidFill>
                  <a:schemeClr val="tx1"/>
                </a:solidFill>
                <a:latin typeface="+mn-lt"/>
              </a:rPr>
              <a:t>Home &gt; </a:t>
            </a:r>
            <a:r>
              <a:rPr lang="de-DE" sz="1200" b="1" baseline="0" dirty="0" err="1">
                <a:solidFill>
                  <a:schemeClr val="tx1"/>
                </a:solidFill>
                <a:latin typeface="+mn-lt"/>
              </a:rPr>
              <a:t>select</a:t>
            </a:r>
            <a:r>
              <a:rPr lang="de-DE" sz="1200" b="1" baseline="0" dirty="0">
                <a:solidFill>
                  <a:schemeClr val="tx1"/>
                </a:solidFill>
                <a:latin typeface="+mn-lt"/>
              </a:rPr>
              <a:t> </a:t>
            </a:r>
            <a:r>
              <a:rPr lang="de-DE" sz="1200" b="1" baseline="0" dirty="0" err="1">
                <a:solidFill>
                  <a:schemeClr val="tx1"/>
                </a:solidFill>
                <a:latin typeface="+mn-lt"/>
              </a:rPr>
              <a:t>slide</a:t>
            </a:r>
            <a:r>
              <a:rPr lang="de-DE" sz="1200" b="1" baseline="0" dirty="0">
                <a:solidFill>
                  <a:schemeClr val="tx1"/>
                </a:solidFill>
                <a:latin typeface="+mn-lt"/>
              </a:rPr>
              <a:t> &gt; </a:t>
            </a:r>
            <a:r>
              <a:rPr lang="de-DE" sz="1200" b="1" baseline="0" dirty="0" err="1">
                <a:solidFill>
                  <a:schemeClr val="tx1"/>
                </a:solidFill>
                <a:latin typeface="+mn-lt"/>
              </a:rPr>
              <a:t>Reset</a:t>
            </a: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a-DK" sz="1200" b="0" baseline="0" dirty="0">
                <a:solidFill>
                  <a:schemeClr val="tx1"/>
                </a:solidFill>
                <a:latin typeface="+mn-lt"/>
              </a:rPr>
              <a:t>Change slide layout via menu: </a:t>
            </a:r>
            <a:r>
              <a:rPr lang="de-DE" sz="1200" b="1" baseline="0" dirty="0">
                <a:solidFill>
                  <a:schemeClr val="tx1"/>
                </a:solidFill>
                <a:latin typeface="+mn-lt"/>
              </a:rPr>
              <a:t>Home &gt; </a:t>
            </a:r>
            <a:r>
              <a:rPr lang="de-DE" sz="1200" b="1" baseline="0" dirty="0" err="1">
                <a:solidFill>
                  <a:schemeClr val="tx1"/>
                </a:solidFill>
                <a:latin typeface="+mn-lt"/>
              </a:rPr>
              <a:t>select</a:t>
            </a:r>
            <a:r>
              <a:rPr lang="de-DE" sz="1200" b="1" baseline="0" dirty="0">
                <a:solidFill>
                  <a:schemeClr val="tx1"/>
                </a:solidFill>
                <a:latin typeface="+mn-lt"/>
              </a:rPr>
              <a:t> </a:t>
            </a:r>
            <a:r>
              <a:rPr lang="de-DE" sz="1200" b="1" baseline="0" dirty="0" err="1">
                <a:solidFill>
                  <a:schemeClr val="tx1"/>
                </a:solidFill>
                <a:latin typeface="+mn-lt"/>
              </a:rPr>
              <a:t>slide</a:t>
            </a:r>
            <a:r>
              <a:rPr lang="de-DE" sz="1200" b="1" baseline="0" dirty="0">
                <a:solidFill>
                  <a:schemeClr val="tx1"/>
                </a:solidFill>
                <a:latin typeface="+mn-lt"/>
              </a:rPr>
              <a:t> &gt; Layout</a:t>
            </a:r>
          </a:p>
          <a:p>
            <a:pPr indent="0" algn="l">
              <a:lnSpc>
                <a:spcPct val="100000"/>
              </a:lnSpc>
              <a:spcBef>
                <a:spcPts val="0"/>
              </a:spcBef>
              <a:spcAft>
                <a:spcPts val="0"/>
              </a:spcAft>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Show </a:t>
            </a:r>
            <a:r>
              <a:rPr kumimoji="0" lang="de-DE" sz="1200" b="0" i="0" u="none" strike="noStrike" kern="1200" cap="none" spc="0" normalizeH="0" baseline="0" noProof="0" dirty="0" err="1">
                <a:ln>
                  <a:noFill/>
                </a:ln>
                <a:solidFill>
                  <a:schemeClr val="tx1"/>
                </a:solidFill>
                <a:effectLst/>
                <a:uLnTx/>
                <a:uFillTx/>
                <a:latin typeface="+mn-lt"/>
                <a:ea typeface="+mn-ea"/>
                <a:cs typeface="+mn-cs"/>
              </a:rPr>
              <a:t>gridlines</a:t>
            </a:r>
            <a:r>
              <a:rPr kumimoji="0" lang="de-DE" sz="1200" b="0" i="0" u="none" strike="noStrike" kern="1200" cap="none" spc="0" normalizeH="0" baseline="0" noProof="0" dirty="0">
                <a:ln>
                  <a:noFill/>
                </a:ln>
                <a:solidFill>
                  <a:schemeClr val="tx1"/>
                </a:solidFill>
                <a:effectLst/>
                <a:uLnTx/>
                <a:uFillTx/>
                <a:latin typeface="+mn-lt"/>
                <a:ea typeface="+mn-ea"/>
                <a:cs typeface="+mn-cs"/>
              </a:rPr>
              <a:t> via </a:t>
            </a:r>
            <a:r>
              <a:rPr kumimoji="0" lang="de-DE" sz="1200" b="0" i="0" u="none" strike="noStrike" kern="1200" cap="none" spc="0" normalizeH="0" baseline="0" noProof="0" dirty="0" err="1">
                <a:ln>
                  <a:noFill/>
                </a:ln>
                <a:solidFill>
                  <a:schemeClr val="tx1"/>
                </a:solidFill>
                <a:effectLst/>
                <a:uLnTx/>
                <a:uFillTx/>
                <a:latin typeface="+mn-lt"/>
                <a:ea typeface="+mn-ea"/>
                <a:cs typeface="+mn-cs"/>
              </a:rPr>
              <a:t>menu</a:t>
            </a:r>
            <a:r>
              <a:rPr kumimoji="0" lang="de-DE" sz="1200" b="0" i="0" u="none" strike="noStrike" kern="1200" cap="none" spc="0" normalizeH="0" baseline="0" noProof="0" dirty="0">
                <a:ln>
                  <a:noFill/>
                </a:ln>
                <a:solidFill>
                  <a:schemeClr val="tx1"/>
                </a:solidFill>
                <a:effectLst/>
                <a:uLnTx/>
                <a:uFillTx/>
                <a:latin typeface="+mn-lt"/>
                <a:ea typeface="+mn-ea"/>
                <a:cs typeface="+mn-cs"/>
              </a:rPr>
              <a:t>: </a:t>
            </a:r>
            <a:r>
              <a:rPr kumimoji="0" lang="en-US" sz="1200" b="1" i="0" u="none" strike="noStrike" kern="1200" cap="none" spc="0" normalizeH="0" baseline="0" noProof="0" dirty="0">
                <a:ln>
                  <a:noFill/>
                </a:ln>
                <a:solidFill>
                  <a:schemeClr val="tx1"/>
                </a:solidFill>
                <a:effectLst/>
                <a:uLnTx/>
                <a:uFillTx/>
                <a:latin typeface="+mn-lt"/>
                <a:ea typeface="+mn-ea"/>
                <a:cs typeface="+mn-cs"/>
              </a:rPr>
              <a:t>View &gt; Gridlines &gt; check Gridline box</a:t>
            </a: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sp>
        <p:nvSpPr>
          <p:cNvPr id="29" name="Text // Listenebene erhöhen">
            <a:extLst>
              <a:ext uri="{FF2B5EF4-FFF2-40B4-BE49-F238E27FC236}">
                <a16:creationId xmlns:a16="http://schemas.microsoft.com/office/drawing/2014/main" id="{FAB3FBC5-F07B-4D05-8B61-BB9749A56C93}"/>
              </a:ext>
            </a:extLst>
          </p:cNvPr>
          <p:cNvSpPr txBox="1"/>
          <p:nvPr userDrawn="1"/>
        </p:nvSpPr>
        <p:spPr>
          <a:xfrm>
            <a:off x="13088274" y="3408261"/>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err="1">
                <a:solidFill>
                  <a:schemeClr val="tx1"/>
                </a:solidFill>
                <a:latin typeface="+mn-lt"/>
              </a:rPr>
              <a:t>Increase</a:t>
            </a:r>
            <a:r>
              <a:rPr lang="de-DE" sz="1000" b="1" baseline="0" dirty="0">
                <a:solidFill>
                  <a:schemeClr val="tx1"/>
                </a:solidFill>
                <a:latin typeface="+mn-lt"/>
              </a:rPr>
              <a:t> </a:t>
            </a:r>
            <a:r>
              <a:rPr lang="de-DE" sz="1000" b="1" baseline="0" dirty="0" err="1">
                <a:solidFill>
                  <a:schemeClr val="tx1"/>
                </a:solidFill>
                <a:latin typeface="+mn-lt"/>
              </a:rPr>
              <a:t>list</a:t>
            </a:r>
            <a:r>
              <a:rPr lang="de-DE" sz="1000" b="1" baseline="0" dirty="0">
                <a:solidFill>
                  <a:schemeClr val="tx1"/>
                </a:solidFill>
                <a:latin typeface="+mn-lt"/>
              </a:rPr>
              <a:t> </a:t>
            </a:r>
            <a:r>
              <a:rPr lang="de-DE" sz="1000" b="1" baseline="0" dirty="0" err="1">
                <a:solidFill>
                  <a:schemeClr val="tx1"/>
                </a:solidFill>
                <a:latin typeface="+mn-lt"/>
              </a:rPr>
              <a:t>level</a:t>
            </a:r>
            <a:endParaRPr lang="de-DE" sz="1000" b="1" baseline="0" dirty="0">
              <a:solidFill>
                <a:schemeClr val="tx1"/>
              </a:solidFill>
              <a:latin typeface="+mn-lt"/>
            </a:endParaRPr>
          </a:p>
        </p:txBody>
      </p:sp>
      <p:sp>
        <p:nvSpPr>
          <p:cNvPr id="30" name="Text // Listenebene verringern">
            <a:extLst>
              <a:ext uri="{FF2B5EF4-FFF2-40B4-BE49-F238E27FC236}">
                <a16:creationId xmlns:a16="http://schemas.microsoft.com/office/drawing/2014/main" id="{107D8539-CD39-4D17-86D5-7CD4C9DA8156}"/>
              </a:ext>
            </a:extLst>
          </p:cNvPr>
          <p:cNvSpPr txBox="1"/>
          <p:nvPr userDrawn="1"/>
        </p:nvSpPr>
        <p:spPr>
          <a:xfrm>
            <a:off x="13088274" y="3804261"/>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err="1">
                <a:solidFill>
                  <a:schemeClr val="tx1"/>
                </a:solidFill>
                <a:latin typeface="+mn-lt"/>
              </a:rPr>
              <a:t>Decrease</a:t>
            </a:r>
            <a:r>
              <a:rPr lang="de-DE" sz="1000" b="1" baseline="0" dirty="0">
                <a:solidFill>
                  <a:schemeClr val="tx1"/>
                </a:solidFill>
                <a:latin typeface="+mn-lt"/>
              </a:rPr>
              <a:t> </a:t>
            </a:r>
            <a:r>
              <a:rPr lang="de-DE" sz="1000" b="1" baseline="0" dirty="0" err="1">
                <a:solidFill>
                  <a:schemeClr val="tx1"/>
                </a:solidFill>
                <a:latin typeface="+mn-lt"/>
              </a:rPr>
              <a:t>list</a:t>
            </a:r>
            <a:r>
              <a:rPr lang="de-DE" sz="1000" b="1" baseline="0" dirty="0">
                <a:solidFill>
                  <a:schemeClr val="tx1"/>
                </a:solidFill>
                <a:latin typeface="+mn-lt"/>
              </a:rPr>
              <a:t> </a:t>
            </a:r>
            <a:r>
              <a:rPr lang="de-DE" sz="1000" b="1" baseline="0" dirty="0" err="1">
                <a:solidFill>
                  <a:schemeClr val="tx1"/>
                </a:solidFill>
                <a:latin typeface="+mn-lt"/>
              </a:rPr>
              <a:t>level</a:t>
            </a:r>
            <a:endParaRPr lang="de-DE" sz="1000" b="1" baseline="0" dirty="0">
              <a:solidFill>
                <a:schemeClr val="tx1"/>
              </a:solidFill>
              <a:latin typeface="+mn-lt"/>
            </a:endParaRPr>
          </a:p>
        </p:txBody>
      </p:sp>
      <p:sp>
        <p:nvSpPr>
          <p:cNvPr id="31" name="Listenebenen">
            <a:extLst>
              <a:ext uri="{FF2B5EF4-FFF2-40B4-BE49-F238E27FC236}">
                <a16:creationId xmlns:a16="http://schemas.microsoft.com/office/drawing/2014/main" id="{25515F67-F671-4831-BA35-56BFF72BBBE9}"/>
              </a:ext>
            </a:extLst>
          </p:cNvPr>
          <p:cNvSpPr txBox="1"/>
          <p:nvPr userDrawn="1"/>
        </p:nvSpPr>
        <p:spPr>
          <a:xfrm rot="10800000" flipH="1" flipV="1">
            <a:off x="12404274" y="2579687"/>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Change </a:t>
            </a:r>
            <a:r>
              <a:rPr lang="de-DE" sz="1200" b="0" baseline="0" dirty="0" err="1">
                <a:solidFill>
                  <a:schemeClr val="tx1"/>
                </a:solidFill>
                <a:latin typeface="+mn-lt"/>
              </a:rPr>
              <a:t>list</a:t>
            </a:r>
            <a:r>
              <a:rPr lang="de-DE" sz="1200" b="0" baseline="0" dirty="0">
                <a:solidFill>
                  <a:schemeClr val="tx1"/>
                </a:solidFill>
                <a:latin typeface="+mn-lt"/>
              </a:rPr>
              <a:t> </a:t>
            </a:r>
            <a:r>
              <a:rPr lang="de-DE" sz="1200" b="0" baseline="0" dirty="0" err="1">
                <a:solidFill>
                  <a:schemeClr val="tx1"/>
                </a:solidFill>
                <a:latin typeface="+mn-lt"/>
              </a:rPr>
              <a:t>level</a:t>
            </a:r>
            <a:r>
              <a:rPr lang="de-DE" sz="1200" b="0" baseline="0" dirty="0">
                <a:solidFill>
                  <a:schemeClr val="tx1"/>
                </a:solidFill>
                <a:latin typeface="+mn-lt"/>
              </a:rPr>
              <a:t> via </a:t>
            </a:r>
            <a:r>
              <a:rPr lang="de-DE" sz="1200" b="0" baseline="0" dirty="0" err="1">
                <a:solidFill>
                  <a:schemeClr val="tx1"/>
                </a:solidFill>
                <a:latin typeface="+mn-lt"/>
              </a:rPr>
              <a:t>menu</a:t>
            </a:r>
            <a:r>
              <a:rPr lang="de-DE" sz="1200" b="0" baseline="0" dirty="0">
                <a:solidFill>
                  <a:schemeClr val="tx1"/>
                </a:solidFill>
                <a:latin typeface="+mn-lt"/>
              </a:rPr>
              <a:t>: </a:t>
            </a:r>
            <a:br>
              <a:rPr lang="de-DE" sz="1200" b="0" baseline="0" dirty="0">
                <a:solidFill>
                  <a:schemeClr val="tx1"/>
                </a:solidFill>
                <a:latin typeface="+mn-lt"/>
              </a:rPr>
            </a:br>
            <a:r>
              <a:rPr lang="en-US" sz="1200" b="1" baseline="0" dirty="0">
                <a:solidFill>
                  <a:schemeClr val="tx1"/>
                </a:solidFill>
                <a:latin typeface="+mn-lt"/>
              </a:rPr>
              <a:t>Home &gt; Paragraph &gt; Increase/Decrease List Level</a:t>
            </a:r>
            <a:endParaRPr lang="de-DE" sz="1200" b="1" baseline="0" dirty="0">
              <a:solidFill>
                <a:schemeClr val="tx1"/>
              </a:solidFill>
              <a:latin typeface="+mn-lt"/>
            </a:endParaRPr>
          </a:p>
        </p:txBody>
      </p:sp>
      <p:pic>
        <p:nvPicPr>
          <p:cNvPr id="32" name="Bild // Listenebene verringern">
            <a:extLst>
              <a:ext uri="{FF2B5EF4-FFF2-40B4-BE49-F238E27FC236}">
                <a16:creationId xmlns:a16="http://schemas.microsoft.com/office/drawing/2014/main" id="{E2FCD400-86F0-4B52-BBE7-933973A94E02}"/>
              </a:ext>
            </a:extLst>
          </p:cNvPr>
          <p:cNvPicPr>
            <a:picLocks noChangeAspect="1"/>
          </p:cNvPicPr>
          <p:nvPr userDrawn="1"/>
        </p:nvPicPr>
        <p:blipFill>
          <a:blip r:embed="rId13"/>
          <a:stretch>
            <a:fillRect/>
          </a:stretch>
        </p:blipFill>
        <p:spPr>
          <a:xfrm>
            <a:off x="12404273" y="3822261"/>
            <a:ext cx="622082" cy="288000"/>
          </a:xfrm>
          <a:prstGeom prst="rect">
            <a:avLst/>
          </a:prstGeom>
          <a:noFill/>
          <a:ln>
            <a:noFill/>
          </a:ln>
        </p:spPr>
      </p:pic>
      <p:pic>
        <p:nvPicPr>
          <p:cNvPr id="33" name="Bild // Listenebene erhöhen">
            <a:extLst>
              <a:ext uri="{FF2B5EF4-FFF2-40B4-BE49-F238E27FC236}">
                <a16:creationId xmlns:a16="http://schemas.microsoft.com/office/drawing/2014/main" id="{E5DF6BE1-7FFB-4DB7-BE22-885E9BC365CA}"/>
              </a:ext>
            </a:extLst>
          </p:cNvPr>
          <p:cNvPicPr>
            <a:picLocks noChangeAspect="1"/>
          </p:cNvPicPr>
          <p:nvPr userDrawn="1"/>
        </p:nvPicPr>
        <p:blipFill>
          <a:blip r:embed="rId14"/>
          <a:stretch>
            <a:fillRect/>
          </a:stretch>
        </p:blipFill>
        <p:spPr>
          <a:xfrm>
            <a:off x="12404273" y="3426261"/>
            <a:ext cx="622082" cy="288000"/>
          </a:xfrm>
          <a:prstGeom prst="rect">
            <a:avLst/>
          </a:prstGeom>
          <a:noFill/>
          <a:ln>
            <a:noFill/>
          </a:ln>
        </p:spPr>
      </p:pic>
    </p:spTree>
    <p:extLst>
      <p:ext uri="{BB962C8B-B14F-4D97-AF65-F5344CB8AC3E}">
        <p14:creationId xmlns:p14="http://schemas.microsoft.com/office/powerpoint/2010/main" val="143885390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0" r:id="rId4"/>
    <p:sldLayoutId id="2147483661" r:id="rId5"/>
    <p:sldLayoutId id="2147483664" r:id="rId6"/>
    <p:sldLayoutId id="2147483665" r:id="rId7"/>
    <p:sldLayoutId id="2147483666" r:id="rId8"/>
    <p:sldLayoutId id="2147483667" r:id="rId9"/>
  </p:sldLayoutIdLst>
  <p:hf hdr="0" dt="0"/>
  <p:txStyles>
    <p:title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2000" b="1" kern="1200">
          <a:solidFill>
            <a:schemeClr val="tx1"/>
          </a:solidFill>
          <a:latin typeface="+mj-lt"/>
          <a:ea typeface="+mn-ea"/>
          <a:cs typeface="+mn-cs"/>
        </a:defRPr>
      </a:lvl1pPr>
      <a:lvl2pPr marL="0" indent="0" algn="l" defTabSz="685800" rtl="0" eaLnBrk="1" latinLnBrk="0" hangingPunct="1">
        <a:lnSpc>
          <a:spcPct val="100000"/>
        </a:lnSpc>
        <a:spcBef>
          <a:spcPts val="0"/>
        </a:spcBef>
        <a:buSzPct val="70000"/>
        <a:buFont typeface="Wingdings 2" panose="05020102010507070707" pitchFamily="18" charset="2"/>
        <a:buNone/>
        <a:defRPr sz="2000" b="0" kern="1200">
          <a:solidFill>
            <a:schemeClr val="tx1"/>
          </a:solidFill>
          <a:latin typeface="+mn-lt"/>
          <a:ea typeface="+mn-ea"/>
          <a:cs typeface="+mn-cs"/>
        </a:defRPr>
      </a:lvl2pPr>
      <a:lvl3pPr marL="252000" indent="-252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2000" b="1" kern="1200">
          <a:solidFill>
            <a:schemeClr val="accent1"/>
          </a:solidFill>
          <a:latin typeface="+mj-lt"/>
          <a:ea typeface="+mn-ea"/>
          <a:cs typeface="+mn-cs"/>
        </a:defRPr>
      </a:lvl3pPr>
      <a:lvl4pPr marL="468000" indent="-234000" algn="l" defTabSz="685800" rtl="0" eaLnBrk="1" latinLnBrk="0" hangingPunct="1">
        <a:lnSpc>
          <a:spcPct val="100000"/>
        </a:lnSpc>
        <a:spcBef>
          <a:spcPts val="0"/>
        </a:spcBef>
        <a:buClr>
          <a:schemeClr val="accent1"/>
        </a:buClr>
        <a:buSzPct val="75000"/>
        <a:buFont typeface="Wingdings 2" panose="05020102010507070707" pitchFamily="18" charset="2"/>
        <a:buChar char=""/>
        <a:defRPr sz="2000" kern="1200">
          <a:solidFill>
            <a:schemeClr val="tx1"/>
          </a:solidFill>
          <a:latin typeface="+mn-lt"/>
          <a:ea typeface="+mn-ea"/>
          <a:cs typeface="+mn-cs"/>
        </a:defRPr>
      </a:lvl4pPr>
      <a:lvl5pPr marL="576000" indent="-118800" algn="l" defTabSz="685800" rtl="0" eaLnBrk="1" latinLnBrk="0" hangingPunct="1">
        <a:lnSpc>
          <a:spcPct val="104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6pPr>
      <a:lvl7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7pPr>
      <a:lvl8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8pPr>
      <a:lvl9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02_8850D87D.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7_E14594E0.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1_C7C7AD4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0E_1970238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10_D973DAFF.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0D_133D32AD.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8/10/relationships/comments" Target="../comments/modernComment_10C_8013FB3A.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C4D9DE95-EA83-498C-BEDC-249113F0C199}"/>
              </a:ext>
            </a:extLst>
          </p:cNvPr>
          <p:cNvSpPr>
            <a:spLocks noGrp="1"/>
          </p:cNvSpPr>
          <p:nvPr>
            <p:ph type="ctrTitle"/>
          </p:nvPr>
        </p:nvSpPr>
        <p:spPr/>
        <p:txBody>
          <a:bodyPr/>
          <a:lstStyle/>
          <a:p>
            <a:r>
              <a:rPr lang="en-GB" dirty="0" err="1"/>
              <a:t>DyNAMICS</a:t>
            </a:r>
            <a:r>
              <a:rPr lang="en-GB" dirty="0"/>
              <a:t> OF CONDENSED MATTER</a:t>
            </a:r>
            <a:endParaRPr lang="de-DE" dirty="0"/>
          </a:p>
        </p:txBody>
      </p:sp>
      <p:sp>
        <p:nvSpPr>
          <p:cNvPr id="5" name="Fußzeilenplatzhalter 4">
            <a:extLst>
              <a:ext uri="{FF2B5EF4-FFF2-40B4-BE49-F238E27FC236}">
                <a16:creationId xmlns:a16="http://schemas.microsoft.com/office/drawing/2014/main" id="{6B97DA37-3EE3-41FB-B8FA-7BF0D7FF7330}"/>
              </a:ext>
            </a:extLst>
          </p:cNvPr>
          <p:cNvSpPr>
            <a:spLocks noGrp="1"/>
          </p:cNvSpPr>
          <p:nvPr>
            <p:ph type="ftr" sz="quarter" idx="20"/>
          </p:nvPr>
        </p:nvSpPr>
        <p:spPr/>
        <p:txBody>
          <a:bodyPr/>
          <a:lstStyle/>
          <a:p>
            <a:r>
              <a:rPr lang="en-US" dirty="0"/>
              <a:t>Frederik Zysk</a:t>
            </a:r>
          </a:p>
        </p:txBody>
      </p:sp>
      <p:sp>
        <p:nvSpPr>
          <p:cNvPr id="6" name="Foliennummernplatzhalter 5">
            <a:extLst>
              <a:ext uri="{FF2B5EF4-FFF2-40B4-BE49-F238E27FC236}">
                <a16:creationId xmlns:a16="http://schemas.microsoft.com/office/drawing/2014/main" id="{E3E98F31-494E-4FB3-893E-043A6F1A6A0B}"/>
              </a:ext>
            </a:extLst>
          </p:cNvPr>
          <p:cNvSpPr>
            <a:spLocks noGrp="1"/>
          </p:cNvSpPr>
          <p:nvPr>
            <p:ph type="sldNum" sz="quarter" idx="21"/>
          </p:nvPr>
        </p:nvSpPr>
        <p:spPr/>
        <p:txBody>
          <a:bodyPr/>
          <a:lstStyle/>
          <a:p>
            <a:fld id="{C0BC624C-2554-4659-A1D8-66347873820C}" type="slidenum">
              <a:rPr lang="de-DE" smtClean="0"/>
              <a:pPr/>
              <a:t>1</a:t>
            </a:fld>
            <a:endParaRPr lang="de-DE" dirty="0"/>
          </a:p>
        </p:txBody>
      </p:sp>
      <p:sp>
        <p:nvSpPr>
          <p:cNvPr id="20" name="Vertikaler Textplatzhalter 19">
            <a:extLst>
              <a:ext uri="{FF2B5EF4-FFF2-40B4-BE49-F238E27FC236}">
                <a16:creationId xmlns:a16="http://schemas.microsoft.com/office/drawing/2014/main" id="{A04D19C0-AC80-4ECC-9944-E32DCDAEAD56}"/>
              </a:ext>
            </a:extLst>
          </p:cNvPr>
          <p:cNvSpPr>
            <a:spLocks noGrp="1"/>
          </p:cNvSpPr>
          <p:nvPr>
            <p:ph type="body" orient="vert" idx="12"/>
          </p:nvPr>
        </p:nvSpPr>
        <p:spPr>
          <a:xfrm>
            <a:off x="0" y="5076000"/>
            <a:ext cx="4949783" cy="644792"/>
          </a:xfrm>
          <a:solidFill>
            <a:srgbClr val="00B0F0"/>
          </a:solidFill>
        </p:spPr>
        <p:txBody>
          <a:bodyPr rIns="72000"/>
          <a:lstStyle/>
          <a:p>
            <a:r>
              <a:rPr lang="en-US" dirty="0"/>
              <a:t>Inside nanopores</a:t>
            </a:r>
            <a:endParaRPr lang="de-DE" dirty="0"/>
          </a:p>
        </p:txBody>
      </p:sp>
      <p:sp>
        <p:nvSpPr>
          <p:cNvPr id="21" name="Vertikaler Textplatzhalter 20">
            <a:extLst>
              <a:ext uri="{FF2B5EF4-FFF2-40B4-BE49-F238E27FC236}">
                <a16:creationId xmlns:a16="http://schemas.microsoft.com/office/drawing/2014/main" id="{35F24A12-EEAE-48CE-86B8-70388F3FD523}"/>
              </a:ext>
            </a:extLst>
          </p:cNvPr>
          <p:cNvSpPr>
            <a:spLocks noGrp="1"/>
          </p:cNvSpPr>
          <p:nvPr>
            <p:ph type="body" orient="vert" idx="13"/>
          </p:nvPr>
        </p:nvSpPr>
        <p:spPr>
          <a:xfrm>
            <a:off x="0" y="4392494"/>
            <a:ext cx="7546648" cy="644792"/>
          </a:xfrm>
          <a:solidFill>
            <a:srgbClr val="00B0F0"/>
          </a:solidFill>
        </p:spPr>
        <p:txBody>
          <a:bodyPr rIns="72000"/>
          <a:lstStyle/>
          <a:p>
            <a:r>
              <a:rPr lang="en-US" dirty="0"/>
              <a:t>On structure and dynamics</a:t>
            </a:r>
            <a:endParaRPr lang="de-DE" dirty="0"/>
          </a:p>
        </p:txBody>
      </p:sp>
      <p:sp>
        <p:nvSpPr>
          <p:cNvPr id="23" name="Vertikaler Textplatzhalter 22">
            <a:extLst>
              <a:ext uri="{FF2B5EF4-FFF2-40B4-BE49-F238E27FC236}">
                <a16:creationId xmlns:a16="http://schemas.microsoft.com/office/drawing/2014/main" id="{7D72D97A-3C53-448D-92E3-A3B6BF104EBD}"/>
              </a:ext>
            </a:extLst>
          </p:cNvPr>
          <p:cNvSpPr>
            <a:spLocks noGrp="1"/>
          </p:cNvSpPr>
          <p:nvPr>
            <p:ph type="body" orient="vert" idx="22"/>
          </p:nvPr>
        </p:nvSpPr>
        <p:spPr>
          <a:xfrm>
            <a:off x="0" y="3708988"/>
            <a:ext cx="7020670" cy="644792"/>
          </a:xfrm>
          <a:solidFill>
            <a:srgbClr val="00B0F0"/>
          </a:solidFill>
        </p:spPr>
        <p:txBody>
          <a:bodyPr rIns="72000"/>
          <a:lstStyle/>
          <a:p>
            <a:r>
              <a:rPr lang="en-US" dirty="0"/>
              <a:t>Impact of Hydrophobicity</a:t>
            </a:r>
            <a:endParaRPr lang="de-DE" dirty="0"/>
          </a:p>
        </p:txBody>
      </p:sp>
      <p:grpSp>
        <p:nvGrpSpPr>
          <p:cNvPr id="16" name="Group 15">
            <a:extLst>
              <a:ext uri="{FF2B5EF4-FFF2-40B4-BE49-F238E27FC236}">
                <a16:creationId xmlns:a16="http://schemas.microsoft.com/office/drawing/2014/main" id="{88055CF4-57C2-5DF6-6FC2-9E6AFB48DAC8}"/>
              </a:ext>
            </a:extLst>
          </p:cNvPr>
          <p:cNvGrpSpPr/>
          <p:nvPr/>
        </p:nvGrpSpPr>
        <p:grpSpPr>
          <a:xfrm>
            <a:off x="8311548" y="995842"/>
            <a:ext cx="2989888" cy="1462921"/>
            <a:chOff x="2476500" y="1897283"/>
            <a:chExt cx="1764500" cy="582836"/>
          </a:xfrm>
        </p:grpSpPr>
        <p:pic>
          <p:nvPicPr>
            <p:cNvPr id="17" name="Grafik 118">
              <a:extLst>
                <a:ext uri="{FF2B5EF4-FFF2-40B4-BE49-F238E27FC236}">
                  <a16:creationId xmlns:a16="http://schemas.microsoft.com/office/drawing/2014/main" id="{C907DE4A-4AC2-6E10-C7B1-5F7CE7BBE288}"/>
                </a:ext>
              </a:extLst>
            </p:cNvPr>
            <p:cNvPicPr>
              <a:picLocks noChangeAspect="1"/>
            </p:cNvPicPr>
            <p:nvPr/>
          </p:nvPicPr>
          <p:blipFill rotWithShape="1">
            <a:blip r:embed="rId3"/>
            <a:srcRect t="18450"/>
            <a:stretch/>
          </p:blipFill>
          <p:spPr>
            <a:xfrm>
              <a:off x="2476500" y="1897285"/>
              <a:ext cx="1764500" cy="582834"/>
            </a:xfrm>
            <a:prstGeom prst="rect">
              <a:avLst/>
            </a:prstGeom>
          </p:spPr>
        </p:pic>
        <p:sp>
          <p:nvSpPr>
            <p:cNvPr id="18" name="Rechteck 120">
              <a:extLst>
                <a:ext uri="{FF2B5EF4-FFF2-40B4-BE49-F238E27FC236}">
                  <a16:creationId xmlns:a16="http://schemas.microsoft.com/office/drawing/2014/main" id="{BE188C93-80FE-3ACD-9C92-D0DEF61662EA}"/>
                </a:ext>
              </a:extLst>
            </p:cNvPr>
            <p:cNvSpPr/>
            <p:nvPr/>
          </p:nvSpPr>
          <p:spPr>
            <a:xfrm>
              <a:off x="3743325" y="1897284"/>
              <a:ext cx="49767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21">
              <a:extLst>
                <a:ext uri="{FF2B5EF4-FFF2-40B4-BE49-F238E27FC236}">
                  <a16:creationId xmlns:a16="http://schemas.microsoft.com/office/drawing/2014/main" id="{D5779B3A-7235-E599-A45B-02B14B430E15}"/>
                </a:ext>
              </a:extLst>
            </p:cNvPr>
            <p:cNvSpPr/>
            <p:nvPr/>
          </p:nvSpPr>
          <p:spPr>
            <a:xfrm>
              <a:off x="2476500" y="1897283"/>
              <a:ext cx="35242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hteck 119">
              <a:extLst>
                <a:ext uri="{FF2B5EF4-FFF2-40B4-BE49-F238E27FC236}">
                  <a16:creationId xmlns:a16="http://schemas.microsoft.com/office/drawing/2014/main" id="{FBD46BF8-AA69-6D6B-AF54-3D5D7082EEF8}"/>
                </a:ext>
              </a:extLst>
            </p:cNvPr>
            <p:cNvSpPr/>
            <p:nvPr/>
          </p:nvSpPr>
          <p:spPr>
            <a:xfrm>
              <a:off x="2828925" y="1897284"/>
              <a:ext cx="914400" cy="582835"/>
            </a:xfrm>
            <a:prstGeom prst="rect">
              <a:avLst/>
            </a:prstGeom>
            <a:noFill/>
            <a:ln>
              <a:solidFill>
                <a:srgbClr val="22B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E3BB9B8-3F8A-265A-CA81-2099407BF38C}"/>
              </a:ext>
            </a:extLst>
          </p:cNvPr>
          <p:cNvPicPr>
            <a:picLocks noChangeAspect="1"/>
          </p:cNvPicPr>
          <p:nvPr/>
        </p:nvPicPr>
        <p:blipFill>
          <a:blip r:embed="rId4"/>
          <a:stretch>
            <a:fillRect/>
          </a:stretch>
        </p:blipFill>
        <p:spPr>
          <a:xfrm>
            <a:off x="9892145" y="5037286"/>
            <a:ext cx="1685610" cy="1685610"/>
          </a:xfrm>
          <a:prstGeom prst="rect">
            <a:avLst/>
          </a:prstGeom>
        </p:spPr>
      </p:pic>
    </p:spTree>
    <p:extLst>
      <p:ext uri="{BB962C8B-B14F-4D97-AF65-F5344CB8AC3E}">
        <p14:creationId xmlns:p14="http://schemas.microsoft.com/office/powerpoint/2010/main" val="2286999677"/>
      </p:ext>
    </p:extLst>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E95413E-89B1-2FED-80E2-4A444285897D}"/>
              </a:ext>
            </a:extLst>
          </p:cNvPr>
          <p:cNvSpPr>
            <a:spLocks noGrp="1"/>
          </p:cNvSpPr>
          <p:nvPr>
            <p:ph type="ftr" sz="quarter" idx="10"/>
          </p:nvPr>
        </p:nvSpPr>
        <p:spPr/>
        <p:txBody>
          <a:bodyPr/>
          <a:lstStyle/>
          <a:p>
            <a:r>
              <a:rPr lang="en-US"/>
              <a:t>Name of presenter</a:t>
            </a:r>
            <a:endParaRPr lang="en-US" dirty="0"/>
          </a:p>
        </p:txBody>
      </p:sp>
      <p:sp>
        <p:nvSpPr>
          <p:cNvPr id="5" name="Slide Number Placeholder 4">
            <a:extLst>
              <a:ext uri="{FF2B5EF4-FFF2-40B4-BE49-F238E27FC236}">
                <a16:creationId xmlns:a16="http://schemas.microsoft.com/office/drawing/2014/main" id="{476DCF96-D892-E570-8490-50422168F41F}"/>
              </a:ext>
            </a:extLst>
          </p:cNvPr>
          <p:cNvSpPr>
            <a:spLocks noGrp="1"/>
          </p:cNvSpPr>
          <p:nvPr>
            <p:ph type="sldNum" sz="quarter" idx="11"/>
          </p:nvPr>
        </p:nvSpPr>
        <p:spPr/>
        <p:txBody>
          <a:bodyPr/>
          <a:lstStyle/>
          <a:p>
            <a:fld id="{C0BC624C-2554-4659-A1D8-66347873820C}" type="slidenum">
              <a:rPr lang="de-DE" smtClean="0"/>
              <a:pPr/>
              <a:t>10</a:t>
            </a:fld>
            <a:endParaRPr lang="de-DE" sz="1800" dirty="0"/>
          </a:p>
        </p:txBody>
      </p:sp>
      <p:sp>
        <p:nvSpPr>
          <p:cNvPr id="6" name="Vertical Text Placeholder 5">
            <a:extLst>
              <a:ext uri="{FF2B5EF4-FFF2-40B4-BE49-F238E27FC236}">
                <a16:creationId xmlns:a16="http://schemas.microsoft.com/office/drawing/2014/main" id="{8A14CF38-8BA2-85EB-9CCC-39B42AA9529E}"/>
              </a:ext>
            </a:extLst>
          </p:cNvPr>
          <p:cNvSpPr>
            <a:spLocks noGrp="1"/>
          </p:cNvSpPr>
          <p:nvPr>
            <p:ph type="body" orient="vert" idx="12"/>
          </p:nvPr>
        </p:nvSpPr>
        <p:spPr/>
        <p:txBody>
          <a:bodyPr/>
          <a:lstStyle/>
          <a:p>
            <a:endParaRPr lang="en-GB"/>
          </a:p>
        </p:txBody>
      </p:sp>
      <p:sp>
        <p:nvSpPr>
          <p:cNvPr id="7" name="Vertical Text Placeholder 6">
            <a:extLst>
              <a:ext uri="{FF2B5EF4-FFF2-40B4-BE49-F238E27FC236}">
                <a16:creationId xmlns:a16="http://schemas.microsoft.com/office/drawing/2014/main" id="{15E1E566-C014-24E9-419C-D307A6E425ED}"/>
              </a:ext>
            </a:extLst>
          </p:cNvPr>
          <p:cNvSpPr>
            <a:spLocks noGrp="1"/>
          </p:cNvSpPr>
          <p:nvPr>
            <p:ph type="body" orient="vert" idx="13"/>
          </p:nvPr>
        </p:nvSpPr>
        <p:spPr/>
        <p:txBody>
          <a:bodyPr/>
          <a:lstStyle/>
          <a:p>
            <a:endParaRPr lang="en-GB"/>
          </a:p>
        </p:txBody>
      </p:sp>
      <p:grpSp>
        <p:nvGrpSpPr>
          <p:cNvPr id="28" name="Group 27">
            <a:extLst>
              <a:ext uri="{FF2B5EF4-FFF2-40B4-BE49-F238E27FC236}">
                <a16:creationId xmlns:a16="http://schemas.microsoft.com/office/drawing/2014/main" id="{EDFB64AC-0AB0-7458-8437-E11EB387D8C7}"/>
              </a:ext>
            </a:extLst>
          </p:cNvPr>
          <p:cNvGrpSpPr/>
          <p:nvPr/>
        </p:nvGrpSpPr>
        <p:grpSpPr>
          <a:xfrm>
            <a:off x="1954142" y="0"/>
            <a:ext cx="8283715" cy="6858000"/>
            <a:chOff x="1954142" y="0"/>
            <a:chExt cx="8283715" cy="6858000"/>
          </a:xfrm>
        </p:grpSpPr>
        <p:pic>
          <p:nvPicPr>
            <p:cNvPr id="9" name="Picture 8" descr="Chart&#10;&#10;Description automatically generated with medium confidence">
              <a:extLst>
                <a:ext uri="{FF2B5EF4-FFF2-40B4-BE49-F238E27FC236}">
                  <a16:creationId xmlns:a16="http://schemas.microsoft.com/office/drawing/2014/main" id="{2939E1B2-9D6F-E9B4-2AF5-E97485C08650}"/>
                </a:ext>
              </a:extLst>
            </p:cNvPr>
            <p:cNvPicPr>
              <a:picLocks noChangeAspect="1"/>
            </p:cNvPicPr>
            <p:nvPr/>
          </p:nvPicPr>
          <p:blipFill>
            <a:blip r:embed="rId2"/>
            <a:stretch>
              <a:fillRect/>
            </a:stretch>
          </p:blipFill>
          <p:spPr>
            <a:xfrm>
              <a:off x="1954142" y="0"/>
              <a:ext cx="8283715" cy="6858000"/>
            </a:xfrm>
            <a:prstGeom prst="rect">
              <a:avLst/>
            </a:prstGeom>
          </p:spPr>
        </p:pic>
        <p:cxnSp>
          <p:nvCxnSpPr>
            <p:cNvPr id="22" name="Straight Arrow Connector 21">
              <a:extLst>
                <a:ext uri="{FF2B5EF4-FFF2-40B4-BE49-F238E27FC236}">
                  <a16:creationId xmlns:a16="http://schemas.microsoft.com/office/drawing/2014/main" id="{D4525F1D-E82F-5D7E-AA1B-9018867D1ECD}"/>
                </a:ext>
              </a:extLst>
            </p:cNvPr>
            <p:cNvCxnSpPr>
              <a:cxnSpLocks/>
            </p:cNvCxnSpPr>
            <p:nvPr/>
          </p:nvCxnSpPr>
          <p:spPr>
            <a:xfrm flipV="1">
              <a:off x="7551868" y="323946"/>
              <a:ext cx="0" cy="87137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A355327-E68B-6AB4-1139-A96286143825}"/>
                </a:ext>
              </a:extLst>
            </p:cNvPr>
            <p:cNvCxnSpPr>
              <a:cxnSpLocks/>
            </p:cNvCxnSpPr>
            <p:nvPr/>
          </p:nvCxnSpPr>
          <p:spPr>
            <a:xfrm flipV="1">
              <a:off x="7670202" y="5639206"/>
              <a:ext cx="0" cy="87137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DBE218-E125-9DEF-61F8-FDC6BB8B68BE}"/>
                </a:ext>
              </a:extLst>
            </p:cNvPr>
            <p:cNvSpPr txBox="1"/>
            <p:nvPr/>
          </p:nvSpPr>
          <p:spPr>
            <a:xfrm>
              <a:off x="7551868" y="507822"/>
              <a:ext cx="383438" cy="369332"/>
            </a:xfrm>
            <a:prstGeom prst="rect">
              <a:avLst/>
            </a:prstGeom>
            <a:noFill/>
          </p:spPr>
          <p:txBody>
            <a:bodyPr wrap="none" rtlCol="0">
              <a:spAutoFit/>
            </a:bodyPr>
            <a:lstStyle/>
            <a:p>
              <a:r>
                <a:rPr lang="en-GB" dirty="0"/>
                <a:t>0</a:t>
              </a:r>
              <a:r>
                <a:rPr lang="en-GB" dirty="0">
                  <a:latin typeface="Times New Roman" panose="02020603050405020304" pitchFamily="18" charset="0"/>
                  <a:cs typeface="Times New Roman" panose="02020603050405020304" pitchFamily="18" charset="0"/>
                </a:rPr>
                <a:t>°</a:t>
              </a:r>
              <a:endParaRPr lang="en-GB" dirty="0"/>
            </a:p>
          </p:txBody>
        </p:sp>
        <p:sp>
          <p:nvSpPr>
            <p:cNvPr id="27" name="TextBox 26">
              <a:extLst>
                <a:ext uri="{FF2B5EF4-FFF2-40B4-BE49-F238E27FC236}">
                  <a16:creationId xmlns:a16="http://schemas.microsoft.com/office/drawing/2014/main" id="{5FE8A45A-0AE9-F990-D163-F5A5C4531051}"/>
                </a:ext>
              </a:extLst>
            </p:cNvPr>
            <p:cNvSpPr txBox="1"/>
            <p:nvPr/>
          </p:nvSpPr>
          <p:spPr>
            <a:xfrm>
              <a:off x="7670202" y="5694459"/>
              <a:ext cx="383438" cy="369332"/>
            </a:xfrm>
            <a:prstGeom prst="rect">
              <a:avLst/>
            </a:prstGeom>
            <a:noFill/>
          </p:spPr>
          <p:txBody>
            <a:bodyPr wrap="none" rtlCol="0">
              <a:spAutoFit/>
            </a:bodyPr>
            <a:lstStyle/>
            <a:p>
              <a:r>
                <a:rPr lang="en-GB" dirty="0"/>
                <a:t>0</a:t>
              </a:r>
              <a:r>
                <a:rPr lang="en-GB" dirty="0">
                  <a:latin typeface="Times New Roman" panose="02020603050405020304" pitchFamily="18" charset="0"/>
                  <a:cs typeface="Times New Roman" panose="02020603050405020304" pitchFamily="18" charset="0"/>
                </a:rPr>
                <a:t>°</a:t>
              </a:r>
              <a:endParaRPr lang="en-GB" dirty="0"/>
            </a:p>
          </p:txBody>
        </p:sp>
      </p:grpSp>
    </p:spTree>
    <p:extLst>
      <p:ext uri="{BB962C8B-B14F-4D97-AF65-F5344CB8AC3E}">
        <p14:creationId xmlns:p14="http://schemas.microsoft.com/office/powerpoint/2010/main" val="1067728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53008A-8C5E-3A5F-B8B5-5F7FBC518031}"/>
              </a:ext>
            </a:extLst>
          </p:cNvPr>
          <p:cNvSpPr>
            <a:spLocks noGrp="1"/>
          </p:cNvSpPr>
          <p:nvPr>
            <p:ph type="ftr" sz="quarter" idx="10"/>
          </p:nvPr>
        </p:nvSpPr>
        <p:spPr/>
        <p:txBody>
          <a:bodyPr/>
          <a:lstStyle/>
          <a:p>
            <a:r>
              <a:rPr lang="en-US"/>
              <a:t>Name of presenter</a:t>
            </a:r>
            <a:endParaRPr lang="en-US" dirty="0"/>
          </a:p>
        </p:txBody>
      </p:sp>
      <p:sp>
        <p:nvSpPr>
          <p:cNvPr id="5" name="Slide Number Placeholder 4">
            <a:extLst>
              <a:ext uri="{FF2B5EF4-FFF2-40B4-BE49-F238E27FC236}">
                <a16:creationId xmlns:a16="http://schemas.microsoft.com/office/drawing/2014/main" id="{A10FD1DE-CF3C-D3FC-E2B9-4391B206C1FD}"/>
              </a:ext>
            </a:extLst>
          </p:cNvPr>
          <p:cNvSpPr>
            <a:spLocks noGrp="1"/>
          </p:cNvSpPr>
          <p:nvPr>
            <p:ph type="sldNum" sz="quarter" idx="11"/>
          </p:nvPr>
        </p:nvSpPr>
        <p:spPr/>
        <p:txBody>
          <a:bodyPr/>
          <a:lstStyle/>
          <a:p>
            <a:fld id="{C0BC624C-2554-4659-A1D8-66347873820C}" type="slidenum">
              <a:rPr lang="de-DE" smtClean="0"/>
              <a:pPr/>
              <a:t>11</a:t>
            </a:fld>
            <a:endParaRPr lang="de-DE" sz="1800" dirty="0"/>
          </a:p>
        </p:txBody>
      </p:sp>
      <p:sp>
        <p:nvSpPr>
          <p:cNvPr id="6" name="Vertical Text Placeholder 5">
            <a:extLst>
              <a:ext uri="{FF2B5EF4-FFF2-40B4-BE49-F238E27FC236}">
                <a16:creationId xmlns:a16="http://schemas.microsoft.com/office/drawing/2014/main" id="{EA7C65E5-5B6A-A142-623F-B2C0068D7866}"/>
              </a:ext>
            </a:extLst>
          </p:cNvPr>
          <p:cNvSpPr>
            <a:spLocks noGrp="1"/>
          </p:cNvSpPr>
          <p:nvPr>
            <p:ph type="body" orient="vert" idx="12"/>
          </p:nvPr>
        </p:nvSpPr>
        <p:spPr/>
        <p:txBody>
          <a:bodyPr/>
          <a:lstStyle/>
          <a:p>
            <a:endParaRPr lang="en-GB"/>
          </a:p>
        </p:txBody>
      </p:sp>
      <p:sp>
        <p:nvSpPr>
          <p:cNvPr id="7" name="Vertical Text Placeholder 6">
            <a:extLst>
              <a:ext uri="{FF2B5EF4-FFF2-40B4-BE49-F238E27FC236}">
                <a16:creationId xmlns:a16="http://schemas.microsoft.com/office/drawing/2014/main" id="{7569F130-A5C7-DD38-E929-7C4E6D2EF007}"/>
              </a:ext>
            </a:extLst>
          </p:cNvPr>
          <p:cNvSpPr>
            <a:spLocks noGrp="1"/>
          </p:cNvSpPr>
          <p:nvPr>
            <p:ph type="body" orient="vert" idx="13"/>
          </p:nvPr>
        </p:nvSpPr>
        <p:spPr/>
        <p:txBody>
          <a:bodyPr/>
          <a:lstStyle/>
          <a:p>
            <a:endParaRPr lang="en-GB"/>
          </a:p>
        </p:txBody>
      </p:sp>
      <p:grpSp>
        <p:nvGrpSpPr>
          <p:cNvPr id="13" name="Group 12">
            <a:extLst>
              <a:ext uri="{FF2B5EF4-FFF2-40B4-BE49-F238E27FC236}">
                <a16:creationId xmlns:a16="http://schemas.microsoft.com/office/drawing/2014/main" id="{CD42BDE0-05F4-DDE8-B156-49458E7FDFB7}"/>
              </a:ext>
            </a:extLst>
          </p:cNvPr>
          <p:cNvGrpSpPr/>
          <p:nvPr/>
        </p:nvGrpSpPr>
        <p:grpSpPr>
          <a:xfrm>
            <a:off x="306129" y="1323088"/>
            <a:ext cx="11579742" cy="4211823"/>
            <a:chOff x="306129" y="1323088"/>
            <a:chExt cx="11579742" cy="4211823"/>
          </a:xfrm>
        </p:grpSpPr>
        <p:pic>
          <p:nvPicPr>
            <p:cNvPr id="9" name="Picture 8" descr="Chart, scatter chart&#10;&#10;Description automatically generated">
              <a:extLst>
                <a:ext uri="{FF2B5EF4-FFF2-40B4-BE49-F238E27FC236}">
                  <a16:creationId xmlns:a16="http://schemas.microsoft.com/office/drawing/2014/main" id="{9D0301A5-F7B4-2EFD-4C51-E4FA130BC497}"/>
                </a:ext>
              </a:extLst>
            </p:cNvPr>
            <p:cNvPicPr>
              <a:picLocks noChangeAspect="1"/>
            </p:cNvPicPr>
            <p:nvPr/>
          </p:nvPicPr>
          <p:blipFill>
            <a:blip r:embed="rId2"/>
            <a:stretch>
              <a:fillRect/>
            </a:stretch>
          </p:blipFill>
          <p:spPr>
            <a:xfrm>
              <a:off x="306129" y="1323088"/>
              <a:ext cx="11579742" cy="4211823"/>
            </a:xfrm>
            <a:prstGeom prst="rect">
              <a:avLst/>
            </a:prstGeom>
          </p:spPr>
        </p:pic>
        <p:grpSp>
          <p:nvGrpSpPr>
            <p:cNvPr id="12" name="Group 11">
              <a:extLst>
                <a:ext uri="{FF2B5EF4-FFF2-40B4-BE49-F238E27FC236}">
                  <a16:creationId xmlns:a16="http://schemas.microsoft.com/office/drawing/2014/main" id="{2322702A-AF98-22DC-C634-C23F201B65C7}"/>
                </a:ext>
              </a:extLst>
            </p:cNvPr>
            <p:cNvGrpSpPr/>
            <p:nvPr/>
          </p:nvGrpSpPr>
          <p:grpSpPr>
            <a:xfrm>
              <a:off x="8853543" y="4325790"/>
              <a:ext cx="383438" cy="871370"/>
              <a:chOff x="7551868" y="323946"/>
              <a:chExt cx="383438" cy="871370"/>
            </a:xfrm>
          </p:grpSpPr>
          <p:cxnSp>
            <p:nvCxnSpPr>
              <p:cNvPr id="10" name="Straight Arrow Connector 9">
                <a:extLst>
                  <a:ext uri="{FF2B5EF4-FFF2-40B4-BE49-F238E27FC236}">
                    <a16:creationId xmlns:a16="http://schemas.microsoft.com/office/drawing/2014/main" id="{0927B2BC-1CEB-8A5B-DEC7-78B3DECDD6F8}"/>
                  </a:ext>
                </a:extLst>
              </p:cNvPr>
              <p:cNvCxnSpPr>
                <a:cxnSpLocks/>
              </p:cNvCxnSpPr>
              <p:nvPr/>
            </p:nvCxnSpPr>
            <p:spPr>
              <a:xfrm flipV="1">
                <a:off x="7551868" y="323946"/>
                <a:ext cx="0" cy="87137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253A094-0DF2-8444-E6F0-B9F204711AB6}"/>
                  </a:ext>
                </a:extLst>
              </p:cNvPr>
              <p:cNvSpPr txBox="1"/>
              <p:nvPr/>
            </p:nvSpPr>
            <p:spPr>
              <a:xfrm>
                <a:off x="7551868" y="507822"/>
                <a:ext cx="383438" cy="369332"/>
              </a:xfrm>
              <a:prstGeom prst="rect">
                <a:avLst/>
              </a:prstGeom>
              <a:noFill/>
            </p:spPr>
            <p:txBody>
              <a:bodyPr wrap="none" rtlCol="0">
                <a:spAutoFit/>
              </a:bodyPr>
              <a:lstStyle/>
              <a:p>
                <a:r>
                  <a:rPr lang="en-GB" dirty="0"/>
                  <a:t>0</a:t>
                </a:r>
                <a:r>
                  <a:rPr lang="en-GB" dirty="0">
                    <a:latin typeface="Times New Roman" panose="02020603050405020304" pitchFamily="18" charset="0"/>
                    <a:cs typeface="Times New Roman" panose="02020603050405020304" pitchFamily="18" charset="0"/>
                  </a:rPr>
                  <a:t>°</a:t>
                </a:r>
                <a:endParaRPr lang="en-GB" dirty="0"/>
              </a:p>
            </p:txBody>
          </p:sp>
        </p:grpSp>
      </p:grpSp>
    </p:spTree>
    <p:extLst>
      <p:ext uri="{BB962C8B-B14F-4D97-AF65-F5344CB8AC3E}">
        <p14:creationId xmlns:p14="http://schemas.microsoft.com/office/powerpoint/2010/main" val="281607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12640B-A7F2-F891-2BB9-9E3561BA214F}"/>
              </a:ext>
            </a:extLst>
          </p:cNvPr>
          <p:cNvSpPr>
            <a:spLocks noGrp="1"/>
          </p:cNvSpPr>
          <p:nvPr>
            <p:ph type="ftr" sz="quarter" idx="10"/>
          </p:nvPr>
        </p:nvSpPr>
        <p:spPr/>
        <p:txBody>
          <a:bodyPr/>
          <a:lstStyle/>
          <a:p>
            <a:r>
              <a:rPr lang="en-US"/>
              <a:t>Name of presenter</a:t>
            </a:r>
            <a:endParaRPr lang="en-US" dirty="0"/>
          </a:p>
        </p:txBody>
      </p:sp>
      <p:sp>
        <p:nvSpPr>
          <p:cNvPr id="5" name="Slide Number Placeholder 4">
            <a:extLst>
              <a:ext uri="{FF2B5EF4-FFF2-40B4-BE49-F238E27FC236}">
                <a16:creationId xmlns:a16="http://schemas.microsoft.com/office/drawing/2014/main" id="{4EA0C621-4A38-EFBF-DB81-BA06CF4B79E2}"/>
              </a:ext>
            </a:extLst>
          </p:cNvPr>
          <p:cNvSpPr>
            <a:spLocks noGrp="1"/>
          </p:cNvSpPr>
          <p:nvPr>
            <p:ph type="sldNum" sz="quarter" idx="11"/>
          </p:nvPr>
        </p:nvSpPr>
        <p:spPr/>
        <p:txBody>
          <a:bodyPr/>
          <a:lstStyle/>
          <a:p>
            <a:fld id="{C0BC624C-2554-4659-A1D8-66347873820C}" type="slidenum">
              <a:rPr lang="de-DE" smtClean="0"/>
              <a:pPr/>
              <a:t>12</a:t>
            </a:fld>
            <a:endParaRPr lang="de-DE" sz="1800" dirty="0"/>
          </a:p>
        </p:txBody>
      </p:sp>
      <p:sp>
        <p:nvSpPr>
          <p:cNvPr id="6" name="Vertical Text Placeholder 5">
            <a:extLst>
              <a:ext uri="{FF2B5EF4-FFF2-40B4-BE49-F238E27FC236}">
                <a16:creationId xmlns:a16="http://schemas.microsoft.com/office/drawing/2014/main" id="{E4D3C931-27C6-28E3-E60A-D4593EA443C9}"/>
              </a:ext>
            </a:extLst>
          </p:cNvPr>
          <p:cNvSpPr>
            <a:spLocks noGrp="1"/>
          </p:cNvSpPr>
          <p:nvPr>
            <p:ph type="body" orient="vert" idx="12"/>
          </p:nvPr>
        </p:nvSpPr>
        <p:spPr/>
        <p:txBody>
          <a:bodyPr/>
          <a:lstStyle/>
          <a:p>
            <a:endParaRPr lang="en-GB"/>
          </a:p>
        </p:txBody>
      </p:sp>
      <p:sp>
        <p:nvSpPr>
          <p:cNvPr id="7" name="Vertical Text Placeholder 6">
            <a:extLst>
              <a:ext uri="{FF2B5EF4-FFF2-40B4-BE49-F238E27FC236}">
                <a16:creationId xmlns:a16="http://schemas.microsoft.com/office/drawing/2014/main" id="{CD81AD03-7577-90E2-A18E-4DC0E10FFC7A}"/>
              </a:ext>
            </a:extLst>
          </p:cNvPr>
          <p:cNvSpPr>
            <a:spLocks noGrp="1"/>
          </p:cNvSpPr>
          <p:nvPr>
            <p:ph type="body" orient="vert" idx="13"/>
          </p:nvPr>
        </p:nvSpPr>
        <p:spPr/>
        <p:txBody>
          <a:bodyPr/>
          <a:lstStyle/>
          <a:p>
            <a:endParaRPr lang="en-GB"/>
          </a:p>
        </p:txBody>
      </p:sp>
      <p:pic>
        <p:nvPicPr>
          <p:cNvPr id="14" name="Picture 13" descr="Chart&#10;&#10;Description automatically generated">
            <a:extLst>
              <a:ext uri="{FF2B5EF4-FFF2-40B4-BE49-F238E27FC236}">
                <a16:creationId xmlns:a16="http://schemas.microsoft.com/office/drawing/2014/main" id="{F25E4D9D-6D1D-4CF2-68CB-1921280C6C07}"/>
              </a:ext>
            </a:extLst>
          </p:cNvPr>
          <p:cNvPicPr>
            <a:picLocks noChangeAspect="1"/>
          </p:cNvPicPr>
          <p:nvPr/>
        </p:nvPicPr>
        <p:blipFill>
          <a:blip r:embed="rId2"/>
          <a:stretch>
            <a:fillRect/>
          </a:stretch>
        </p:blipFill>
        <p:spPr>
          <a:xfrm>
            <a:off x="716228" y="811851"/>
            <a:ext cx="10759544" cy="5234298"/>
          </a:xfrm>
          <a:prstGeom prst="rect">
            <a:avLst/>
          </a:prstGeom>
        </p:spPr>
      </p:pic>
      <p:cxnSp>
        <p:nvCxnSpPr>
          <p:cNvPr id="15" name="Straight Arrow Connector 14">
            <a:extLst>
              <a:ext uri="{FF2B5EF4-FFF2-40B4-BE49-F238E27FC236}">
                <a16:creationId xmlns:a16="http://schemas.microsoft.com/office/drawing/2014/main" id="{8BE1799E-B05D-094A-4D8D-09A5D0F12765}"/>
              </a:ext>
            </a:extLst>
          </p:cNvPr>
          <p:cNvCxnSpPr>
            <a:cxnSpLocks/>
          </p:cNvCxnSpPr>
          <p:nvPr/>
        </p:nvCxnSpPr>
        <p:spPr>
          <a:xfrm flipV="1">
            <a:off x="6777317" y="4713065"/>
            <a:ext cx="0" cy="87137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6AFC83-2E42-46ED-559F-99A165B52FCA}"/>
              </a:ext>
            </a:extLst>
          </p:cNvPr>
          <p:cNvSpPr txBox="1"/>
          <p:nvPr/>
        </p:nvSpPr>
        <p:spPr>
          <a:xfrm>
            <a:off x="6777317" y="4896941"/>
            <a:ext cx="383438" cy="369332"/>
          </a:xfrm>
          <a:prstGeom prst="rect">
            <a:avLst/>
          </a:prstGeom>
          <a:noFill/>
        </p:spPr>
        <p:txBody>
          <a:bodyPr wrap="none" rtlCol="0">
            <a:spAutoFit/>
          </a:bodyPr>
          <a:lstStyle/>
          <a:p>
            <a:r>
              <a:rPr lang="en-GB" dirty="0"/>
              <a:t>0</a:t>
            </a:r>
            <a:r>
              <a:rPr lang="en-GB" dirty="0">
                <a:latin typeface="Times New Roman" panose="02020603050405020304" pitchFamily="18" charset="0"/>
                <a:cs typeface="Times New Roman" panose="02020603050405020304" pitchFamily="18" charset="0"/>
              </a:rPr>
              <a:t>°</a:t>
            </a:r>
            <a:endParaRPr lang="en-GB" dirty="0"/>
          </a:p>
        </p:txBody>
      </p:sp>
    </p:spTree>
    <p:extLst>
      <p:ext uri="{BB962C8B-B14F-4D97-AF65-F5344CB8AC3E}">
        <p14:creationId xmlns:p14="http://schemas.microsoft.com/office/powerpoint/2010/main" val="3789382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89EE99F-9DB7-160B-304C-85518C7FBBAA}"/>
              </a:ext>
            </a:extLst>
          </p:cNvPr>
          <p:cNvSpPr>
            <a:spLocks noGrp="1"/>
          </p:cNvSpPr>
          <p:nvPr>
            <p:ph type="ftr" sz="quarter" idx="10"/>
          </p:nvPr>
        </p:nvSpPr>
        <p:spPr/>
        <p:txBody>
          <a:bodyPr/>
          <a:lstStyle/>
          <a:p>
            <a:r>
              <a:rPr lang="en-US" dirty="0"/>
              <a:t>Frederik Zysk</a:t>
            </a:r>
          </a:p>
        </p:txBody>
      </p:sp>
      <p:sp>
        <p:nvSpPr>
          <p:cNvPr id="5" name="Slide Number Placeholder 4">
            <a:extLst>
              <a:ext uri="{FF2B5EF4-FFF2-40B4-BE49-F238E27FC236}">
                <a16:creationId xmlns:a16="http://schemas.microsoft.com/office/drawing/2014/main" id="{57DD1484-68CF-BA6D-D742-C80774FD086E}"/>
              </a:ext>
            </a:extLst>
          </p:cNvPr>
          <p:cNvSpPr>
            <a:spLocks noGrp="1"/>
          </p:cNvSpPr>
          <p:nvPr>
            <p:ph type="sldNum" sz="quarter" idx="11"/>
          </p:nvPr>
        </p:nvSpPr>
        <p:spPr/>
        <p:txBody>
          <a:bodyPr/>
          <a:lstStyle/>
          <a:p>
            <a:fld id="{C0BC624C-2554-4659-A1D8-66347873820C}" type="slidenum">
              <a:rPr lang="de-DE" smtClean="0"/>
              <a:pPr/>
              <a:t>13</a:t>
            </a:fld>
            <a:endParaRPr lang="de-DE" sz="1800" dirty="0"/>
          </a:p>
        </p:txBody>
      </p:sp>
      <p:sp>
        <p:nvSpPr>
          <p:cNvPr id="6" name="Vertical Text Placeholder 5">
            <a:extLst>
              <a:ext uri="{FF2B5EF4-FFF2-40B4-BE49-F238E27FC236}">
                <a16:creationId xmlns:a16="http://schemas.microsoft.com/office/drawing/2014/main" id="{EB9CA518-F96F-A005-8BB6-41BFED80B299}"/>
              </a:ext>
            </a:extLst>
          </p:cNvPr>
          <p:cNvSpPr>
            <a:spLocks noGrp="1"/>
          </p:cNvSpPr>
          <p:nvPr>
            <p:ph type="body" orient="vert" idx="12"/>
          </p:nvPr>
        </p:nvSpPr>
        <p:spPr>
          <a:xfrm>
            <a:off x="10134773" y="457244"/>
            <a:ext cx="1502390" cy="187872"/>
          </a:xfrm>
        </p:spPr>
        <p:txBody>
          <a:bodyPr/>
          <a:lstStyle/>
          <a:p>
            <a:r>
              <a:rPr lang="en-GB" dirty="0"/>
              <a:t>What to remember?</a:t>
            </a:r>
          </a:p>
        </p:txBody>
      </p:sp>
      <p:sp>
        <p:nvSpPr>
          <p:cNvPr id="7" name="Vertical Text Placeholder 6">
            <a:extLst>
              <a:ext uri="{FF2B5EF4-FFF2-40B4-BE49-F238E27FC236}">
                <a16:creationId xmlns:a16="http://schemas.microsoft.com/office/drawing/2014/main" id="{8A37FD25-5689-DD16-24B7-B8F8505BB312}"/>
              </a:ext>
            </a:extLst>
          </p:cNvPr>
          <p:cNvSpPr>
            <a:spLocks noGrp="1"/>
          </p:cNvSpPr>
          <p:nvPr>
            <p:ph type="body" orient="vert" idx="13"/>
          </p:nvPr>
        </p:nvSpPr>
        <p:spPr>
          <a:xfrm>
            <a:off x="9702735" y="689282"/>
            <a:ext cx="1934431" cy="187872"/>
          </a:xfrm>
        </p:spPr>
        <p:txBody>
          <a:bodyPr/>
          <a:lstStyle/>
          <a:p>
            <a:r>
              <a:rPr lang="en-GB" dirty="0"/>
              <a:t>Thanks for the attention</a:t>
            </a:r>
          </a:p>
        </p:txBody>
      </p:sp>
      <p:pic>
        <p:nvPicPr>
          <p:cNvPr id="9" name="Picture 8" descr="Text&#10;&#10;Description automatically generated with medium confidence">
            <a:extLst>
              <a:ext uri="{FF2B5EF4-FFF2-40B4-BE49-F238E27FC236}">
                <a16:creationId xmlns:a16="http://schemas.microsoft.com/office/drawing/2014/main" id="{C7DF0240-AD15-D710-2778-28BEF4A2EA21}"/>
              </a:ext>
            </a:extLst>
          </p:cNvPr>
          <p:cNvPicPr>
            <a:picLocks noChangeAspect="1"/>
          </p:cNvPicPr>
          <p:nvPr/>
        </p:nvPicPr>
        <p:blipFill>
          <a:blip r:embed="rId2"/>
          <a:stretch>
            <a:fillRect/>
          </a:stretch>
        </p:blipFill>
        <p:spPr>
          <a:xfrm>
            <a:off x="5137133" y="5045734"/>
            <a:ext cx="2102555" cy="1312333"/>
          </a:xfrm>
          <a:prstGeom prst="rect">
            <a:avLst/>
          </a:prstGeom>
        </p:spPr>
      </p:pic>
      <p:grpSp>
        <p:nvGrpSpPr>
          <p:cNvPr id="11" name="Group 10">
            <a:extLst>
              <a:ext uri="{FF2B5EF4-FFF2-40B4-BE49-F238E27FC236}">
                <a16:creationId xmlns:a16="http://schemas.microsoft.com/office/drawing/2014/main" id="{E8D1DDC0-65DE-109F-A91E-B14A2F27D550}"/>
              </a:ext>
            </a:extLst>
          </p:cNvPr>
          <p:cNvGrpSpPr/>
          <p:nvPr/>
        </p:nvGrpSpPr>
        <p:grpSpPr>
          <a:xfrm>
            <a:off x="385639" y="1580307"/>
            <a:ext cx="3679393" cy="2903764"/>
            <a:chOff x="4759996" y="1056222"/>
            <a:chExt cx="6159253" cy="4451350"/>
          </a:xfrm>
        </p:grpSpPr>
        <p:pic>
          <p:nvPicPr>
            <p:cNvPr id="12" name="Picture 11">
              <a:extLst>
                <a:ext uri="{FF2B5EF4-FFF2-40B4-BE49-F238E27FC236}">
                  <a16:creationId xmlns:a16="http://schemas.microsoft.com/office/drawing/2014/main" id="{F01FD27D-6519-6282-CDD6-3F2AD31D0A0D}"/>
                </a:ext>
              </a:extLst>
            </p:cNvPr>
            <p:cNvPicPr/>
            <p:nvPr/>
          </p:nvPicPr>
          <p:blipFill>
            <a:blip r:embed="rId3"/>
            <a:stretch/>
          </p:blipFill>
          <p:spPr>
            <a:xfrm>
              <a:off x="4759996" y="1056222"/>
              <a:ext cx="6159253" cy="4451350"/>
            </a:xfrm>
            <a:prstGeom prst="rect">
              <a:avLst/>
            </a:prstGeom>
            <a:ln>
              <a:noFill/>
            </a:ln>
          </p:spPr>
        </p:pic>
        <p:grpSp>
          <p:nvGrpSpPr>
            <p:cNvPr id="13" name="Group 12">
              <a:extLst>
                <a:ext uri="{FF2B5EF4-FFF2-40B4-BE49-F238E27FC236}">
                  <a16:creationId xmlns:a16="http://schemas.microsoft.com/office/drawing/2014/main" id="{6BAA9289-69E8-D8E7-60F2-DA751EE2BCCD}"/>
                </a:ext>
              </a:extLst>
            </p:cNvPr>
            <p:cNvGrpSpPr/>
            <p:nvPr/>
          </p:nvGrpSpPr>
          <p:grpSpPr>
            <a:xfrm>
              <a:off x="5264612" y="1504359"/>
              <a:ext cx="5509268" cy="3730410"/>
              <a:chOff x="5292604" y="1452254"/>
              <a:chExt cx="5509268" cy="3730410"/>
            </a:xfrm>
          </p:grpSpPr>
          <p:sp>
            <p:nvSpPr>
              <p:cNvPr id="15" name="CustomShape 2">
                <a:extLst>
                  <a:ext uri="{FF2B5EF4-FFF2-40B4-BE49-F238E27FC236}">
                    <a16:creationId xmlns:a16="http://schemas.microsoft.com/office/drawing/2014/main" id="{74F17191-D0F5-9D35-969D-DBF85BB682A3}"/>
                  </a:ext>
                </a:extLst>
              </p:cNvPr>
              <p:cNvSpPr>
                <a:spLocks noChangeAspect="1"/>
              </p:cNvSpPr>
              <p:nvPr/>
            </p:nvSpPr>
            <p:spPr>
              <a:xfrm>
                <a:off x="6095054" y="1632489"/>
                <a:ext cx="1443600" cy="1441879"/>
              </a:xfrm>
              <a:prstGeom prst="ellipse">
                <a:avLst/>
              </a:prstGeom>
              <a:noFill/>
              <a:ln w="72000">
                <a:solidFill>
                  <a:srgbClr val="000000"/>
                </a:solidFill>
                <a:round/>
              </a:ln>
            </p:spPr>
            <p:style>
              <a:lnRef idx="0">
                <a:scrgbClr r="0" g="0" b="0"/>
              </a:lnRef>
              <a:fillRef idx="0">
                <a:scrgbClr r="0" g="0" b="0"/>
              </a:fillRef>
              <a:effectRef idx="0">
                <a:scrgbClr r="0" g="0" b="0"/>
              </a:effectRef>
              <a:fontRef idx="minor"/>
            </p:style>
          </p:sp>
          <p:sp>
            <p:nvSpPr>
              <p:cNvPr id="16" name="CustomShape 3">
                <a:extLst>
                  <a:ext uri="{FF2B5EF4-FFF2-40B4-BE49-F238E27FC236}">
                    <a16:creationId xmlns:a16="http://schemas.microsoft.com/office/drawing/2014/main" id="{337B9B40-9449-7129-8D72-73DA012534E6}"/>
                  </a:ext>
                </a:extLst>
              </p:cNvPr>
              <p:cNvSpPr>
                <a:spLocks noChangeAspect="1"/>
              </p:cNvSpPr>
              <p:nvPr/>
            </p:nvSpPr>
            <p:spPr>
              <a:xfrm>
                <a:off x="8680728" y="2353428"/>
                <a:ext cx="1443600" cy="1441879"/>
              </a:xfrm>
              <a:prstGeom prst="ellipse">
                <a:avLst/>
              </a:prstGeom>
              <a:noFill/>
              <a:ln w="72000">
                <a:solidFill>
                  <a:srgbClr val="000000"/>
                </a:solidFill>
                <a:round/>
              </a:ln>
            </p:spPr>
            <p:style>
              <a:lnRef idx="0">
                <a:scrgbClr r="0" g="0" b="0"/>
              </a:lnRef>
              <a:fillRef idx="0">
                <a:scrgbClr r="0" g="0" b="0"/>
              </a:fillRef>
              <a:effectRef idx="0">
                <a:scrgbClr r="0" g="0" b="0"/>
              </a:effectRef>
              <a:fontRef idx="minor"/>
            </p:style>
          </p:sp>
          <p:sp>
            <p:nvSpPr>
              <p:cNvPr id="17" name="CustomShape 4">
                <a:extLst>
                  <a:ext uri="{FF2B5EF4-FFF2-40B4-BE49-F238E27FC236}">
                    <a16:creationId xmlns:a16="http://schemas.microsoft.com/office/drawing/2014/main" id="{2BEF3006-8CBA-74CC-BBD4-24706E4548DA}"/>
                  </a:ext>
                </a:extLst>
              </p:cNvPr>
              <p:cNvSpPr>
                <a:spLocks noChangeAspect="1"/>
              </p:cNvSpPr>
              <p:nvPr/>
            </p:nvSpPr>
            <p:spPr>
              <a:xfrm>
                <a:off x="6412153" y="3615073"/>
                <a:ext cx="720000" cy="720939"/>
              </a:xfrm>
              <a:prstGeom prst="ellipse">
                <a:avLst/>
              </a:prstGeom>
              <a:noFill/>
              <a:ln w="72000">
                <a:solidFill>
                  <a:srgbClr val="000000"/>
                </a:solidFill>
                <a:round/>
              </a:ln>
            </p:spPr>
            <p:style>
              <a:lnRef idx="0">
                <a:scrgbClr r="0" g="0" b="0"/>
              </a:lnRef>
              <a:fillRef idx="0">
                <a:scrgbClr r="0" g="0" b="0"/>
              </a:fillRef>
              <a:effectRef idx="0">
                <a:scrgbClr r="0" g="0" b="0"/>
              </a:effectRef>
              <a:fontRef idx="minor"/>
            </p:style>
          </p:sp>
          <p:sp>
            <p:nvSpPr>
              <p:cNvPr id="18" name="CustomShape 5">
                <a:extLst>
                  <a:ext uri="{FF2B5EF4-FFF2-40B4-BE49-F238E27FC236}">
                    <a16:creationId xmlns:a16="http://schemas.microsoft.com/office/drawing/2014/main" id="{66E87A26-8644-6F04-9836-9C29D915988D}"/>
                  </a:ext>
                </a:extLst>
              </p:cNvPr>
              <p:cNvSpPr/>
              <p:nvPr/>
            </p:nvSpPr>
            <p:spPr>
              <a:xfrm>
                <a:off x="9037373" y="4461725"/>
                <a:ext cx="720000" cy="720939"/>
              </a:xfrm>
              <a:prstGeom prst="ellipse">
                <a:avLst/>
              </a:prstGeom>
              <a:noFill/>
              <a:ln w="72000">
                <a:solidFill>
                  <a:srgbClr val="000000"/>
                </a:solidFill>
                <a:round/>
              </a:ln>
            </p:spPr>
            <p:style>
              <a:lnRef idx="0">
                <a:scrgbClr r="0" g="0" b="0"/>
              </a:lnRef>
              <a:fillRef idx="0">
                <a:scrgbClr r="0" g="0" b="0"/>
              </a:fillRef>
              <a:effectRef idx="0">
                <a:scrgbClr r="0" g="0" b="0"/>
              </a:effectRef>
              <a:fontRef idx="minor"/>
            </p:style>
          </p:sp>
          <p:pic>
            <p:nvPicPr>
              <p:cNvPr id="19" name="Picture 18">
                <a:extLst>
                  <a:ext uri="{FF2B5EF4-FFF2-40B4-BE49-F238E27FC236}">
                    <a16:creationId xmlns:a16="http://schemas.microsoft.com/office/drawing/2014/main" id="{7492EED3-AB52-2E3C-7ECB-97D8EBACFAC3}"/>
                  </a:ext>
                </a:extLst>
              </p:cNvPr>
              <p:cNvPicPr/>
              <p:nvPr/>
            </p:nvPicPr>
            <p:blipFill>
              <a:blip r:embed="rId4"/>
              <a:stretch/>
            </p:blipFill>
            <p:spPr>
              <a:xfrm>
                <a:off x="9126534" y="1452254"/>
                <a:ext cx="1675338" cy="640284"/>
              </a:xfrm>
              <a:prstGeom prst="rect">
                <a:avLst/>
              </a:prstGeom>
              <a:ln>
                <a:noFill/>
              </a:ln>
            </p:spPr>
          </p:pic>
          <p:sp>
            <p:nvSpPr>
              <p:cNvPr id="20" name="CustomShape 6">
                <a:extLst>
                  <a:ext uri="{FF2B5EF4-FFF2-40B4-BE49-F238E27FC236}">
                    <a16:creationId xmlns:a16="http://schemas.microsoft.com/office/drawing/2014/main" id="{404CE34D-D655-4855-B367-D51BDF46665D}"/>
                  </a:ext>
                </a:extLst>
              </p:cNvPr>
              <p:cNvSpPr>
                <a:spLocks noChangeAspect="1"/>
              </p:cNvSpPr>
              <p:nvPr/>
            </p:nvSpPr>
            <p:spPr>
              <a:xfrm>
                <a:off x="8769889" y="2443545"/>
                <a:ext cx="1267200" cy="1261644"/>
              </a:xfrm>
              <a:prstGeom prst="ellipse">
                <a:avLst/>
              </a:prstGeom>
              <a:noFill/>
              <a:ln w="72000">
                <a:solidFill>
                  <a:srgbClr val="0070C0"/>
                </a:solidFill>
                <a:round/>
              </a:ln>
            </p:spPr>
            <p:style>
              <a:lnRef idx="0">
                <a:scrgbClr r="0" g="0" b="0"/>
              </a:lnRef>
              <a:fillRef idx="0">
                <a:scrgbClr r="0" g="0" b="0"/>
              </a:fillRef>
              <a:effectRef idx="0">
                <a:scrgbClr r="0" g="0" b="0"/>
              </a:effectRef>
              <a:fontRef idx="minor"/>
            </p:style>
          </p:sp>
          <p:sp>
            <p:nvSpPr>
              <p:cNvPr id="21" name="CustomShape 7">
                <a:extLst>
                  <a:ext uri="{FF2B5EF4-FFF2-40B4-BE49-F238E27FC236}">
                    <a16:creationId xmlns:a16="http://schemas.microsoft.com/office/drawing/2014/main" id="{B21EE303-9DA0-EB7B-0F62-40FCD31D5E89}"/>
                  </a:ext>
                </a:extLst>
              </p:cNvPr>
              <p:cNvSpPr/>
              <p:nvPr/>
            </p:nvSpPr>
            <p:spPr>
              <a:xfrm>
                <a:off x="6184215" y="1722606"/>
                <a:ext cx="1267200" cy="1261644"/>
              </a:xfrm>
              <a:prstGeom prst="ellipse">
                <a:avLst/>
              </a:prstGeom>
              <a:noFill/>
              <a:ln w="72000">
                <a:solidFill>
                  <a:srgbClr val="FF8000"/>
                </a:solidFill>
                <a:round/>
              </a:ln>
            </p:spPr>
            <p:style>
              <a:lnRef idx="0">
                <a:scrgbClr r="0" g="0" b="0"/>
              </a:lnRef>
              <a:fillRef idx="0">
                <a:scrgbClr r="0" g="0" b="0"/>
              </a:fillRef>
              <a:effectRef idx="0">
                <a:scrgbClr r="0" g="0" b="0"/>
              </a:effectRef>
              <a:fontRef idx="minor"/>
            </p:style>
            <p:txBody>
              <a:bodyPr/>
              <a:lstStyle/>
              <a:p>
                <a:endParaRPr lang="en-GB" dirty="0"/>
              </a:p>
            </p:txBody>
          </p:sp>
          <p:sp>
            <p:nvSpPr>
              <p:cNvPr id="22" name="CustomShape 8">
                <a:extLst>
                  <a:ext uri="{FF2B5EF4-FFF2-40B4-BE49-F238E27FC236}">
                    <a16:creationId xmlns:a16="http://schemas.microsoft.com/office/drawing/2014/main" id="{911F1A5E-D0C6-C8EA-8DA0-578A0CB14E9A}"/>
                  </a:ext>
                </a:extLst>
              </p:cNvPr>
              <p:cNvSpPr>
                <a:spLocks noChangeAspect="1"/>
              </p:cNvSpPr>
              <p:nvPr/>
            </p:nvSpPr>
            <p:spPr>
              <a:xfrm>
                <a:off x="6489299" y="3676628"/>
                <a:ext cx="576000" cy="576000"/>
              </a:xfrm>
              <a:prstGeom prst="ellipse">
                <a:avLst/>
              </a:prstGeom>
              <a:noFill/>
              <a:ln w="72000">
                <a:solidFill>
                  <a:srgbClr val="FF8000"/>
                </a:solidFill>
                <a:round/>
              </a:ln>
            </p:spPr>
            <p:style>
              <a:lnRef idx="0">
                <a:scrgbClr r="0" g="0" b="0"/>
              </a:lnRef>
              <a:fillRef idx="0">
                <a:scrgbClr r="0" g="0" b="0"/>
              </a:fillRef>
              <a:effectRef idx="0">
                <a:scrgbClr r="0" g="0" b="0"/>
              </a:effectRef>
              <a:fontRef idx="minor"/>
            </p:style>
            <p:txBody>
              <a:bodyPr/>
              <a:lstStyle/>
              <a:p>
                <a:endParaRPr lang="en-GB" dirty="0"/>
              </a:p>
            </p:txBody>
          </p:sp>
          <p:sp>
            <p:nvSpPr>
              <p:cNvPr id="23" name="CustomShape 9">
                <a:extLst>
                  <a:ext uri="{FF2B5EF4-FFF2-40B4-BE49-F238E27FC236}">
                    <a16:creationId xmlns:a16="http://schemas.microsoft.com/office/drawing/2014/main" id="{361FB715-B7E8-652A-9F8C-BB9125840BF0}"/>
                  </a:ext>
                </a:extLst>
              </p:cNvPr>
              <p:cNvSpPr/>
              <p:nvPr/>
            </p:nvSpPr>
            <p:spPr>
              <a:xfrm>
                <a:off x="9126534" y="4551843"/>
                <a:ext cx="540000" cy="540705"/>
              </a:xfrm>
              <a:prstGeom prst="ellipse">
                <a:avLst/>
              </a:prstGeom>
              <a:noFill/>
              <a:ln w="72000">
                <a:solidFill>
                  <a:srgbClr val="0070C0"/>
                </a:solidFill>
                <a:round/>
              </a:ln>
            </p:spPr>
            <p:style>
              <a:lnRef idx="0">
                <a:scrgbClr r="0" g="0" b="0"/>
              </a:lnRef>
              <a:fillRef idx="0">
                <a:scrgbClr r="0" g="0" b="0"/>
              </a:fillRef>
              <a:effectRef idx="0">
                <a:scrgbClr r="0" g="0" b="0"/>
              </a:effectRef>
              <a:fontRef idx="minor"/>
            </p:style>
            <p:txBody>
              <a:bodyPr/>
              <a:lstStyle/>
              <a:p>
                <a:endParaRPr lang="en-GB" dirty="0"/>
              </a:p>
            </p:txBody>
          </p:sp>
          <p:sp>
            <p:nvSpPr>
              <p:cNvPr id="24" name="CustomShape 12">
                <a:extLst>
                  <a:ext uri="{FF2B5EF4-FFF2-40B4-BE49-F238E27FC236}">
                    <a16:creationId xmlns:a16="http://schemas.microsoft.com/office/drawing/2014/main" id="{2FFC222C-E08A-3FE3-A8B2-809A7540D5A1}"/>
                  </a:ext>
                </a:extLst>
              </p:cNvPr>
              <p:cNvSpPr/>
              <p:nvPr/>
            </p:nvSpPr>
            <p:spPr>
              <a:xfrm rot="1216200">
                <a:off x="7767272" y="2575567"/>
                <a:ext cx="802450" cy="270352"/>
              </a:xfrm>
              <a:custGeom>
                <a:avLst/>
                <a:gdLst/>
                <a:ahLst/>
                <a:cxnLst/>
                <a:rect l="0" t="0" r="r" b="b"/>
                <a:pathLst>
                  <a:path w="1801" h="604">
                    <a:moveTo>
                      <a:pt x="0" y="301"/>
                    </a:moveTo>
                    <a:lnTo>
                      <a:pt x="357" y="2"/>
                    </a:lnTo>
                    <a:lnTo>
                      <a:pt x="359" y="151"/>
                    </a:lnTo>
                    <a:lnTo>
                      <a:pt x="1442" y="151"/>
                    </a:lnTo>
                    <a:lnTo>
                      <a:pt x="1441" y="0"/>
                    </a:lnTo>
                    <a:lnTo>
                      <a:pt x="1800" y="301"/>
                    </a:lnTo>
                    <a:lnTo>
                      <a:pt x="1442" y="602"/>
                    </a:lnTo>
                    <a:lnTo>
                      <a:pt x="1441" y="450"/>
                    </a:lnTo>
                    <a:lnTo>
                      <a:pt x="358" y="451"/>
                    </a:lnTo>
                    <a:lnTo>
                      <a:pt x="358" y="603"/>
                    </a:lnTo>
                    <a:lnTo>
                      <a:pt x="0" y="301"/>
                    </a:lnTo>
                  </a:path>
                </a:pathLst>
              </a:custGeom>
              <a:solidFill>
                <a:schemeClr val="accent1">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25" name="CustomShape 13">
                <a:extLst>
                  <a:ext uri="{FF2B5EF4-FFF2-40B4-BE49-F238E27FC236}">
                    <a16:creationId xmlns:a16="http://schemas.microsoft.com/office/drawing/2014/main" id="{62B730F8-A0F2-45D1-4863-6C016CA78211}"/>
                  </a:ext>
                </a:extLst>
              </p:cNvPr>
              <p:cNvSpPr/>
              <p:nvPr/>
            </p:nvSpPr>
            <p:spPr>
              <a:xfrm rot="1216200">
                <a:off x="7678111" y="4203989"/>
                <a:ext cx="802450" cy="270352"/>
              </a:xfrm>
              <a:custGeom>
                <a:avLst/>
                <a:gdLst/>
                <a:ahLst/>
                <a:cxnLst/>
                <a:rect l="0" t="0" r="r" b="b"/>
                <a:pathLst>
                  <a:path w="1801" h="604">
                    <a:moveTo>
                      <a:pt x="0" y="301"/>
                    </a:moveTo>
                    <a:lnTo>
                      <a:pt x="358" y="1"/>
                    </a:lnTo>
                    <a:lnTo>
                      <a:pt x="359" y="151"/>
                    </a:lnTo>
                    <a:lnTo>
                      <a:pt x="1442" y="151"/>
                    </a:lnTo>
                    <a:lnTo>
                      <a:pt x="1442" y="0"/>
                    </a:lnTo>
                    <a:lnTo>
                      <a:pt x="1800" y="301"/>
                    </a:lnTo>
                    <a:lnTo>
                      <a:pt x="1442" y="601"/>
                    </a:lnTo>
                    <a:lnTo>
                      <a:pt x="1442" y="450"/>
                    </a:lnTo>
                    <a:lnTo>
                      <a:pt x="359" y="451"/>
                    </a:lnTo>
                    <a:lnTo>
                      <a:pt x="358" y="603"/>
                    </a:lnTo>
                    <a:lnTo>
                      <a:pt x="0" y="301"/>
                    </a:lnTo>
                  </a:path>
                </a:pathLst>
              </a:custGeom>
              <a:solidFill>
                <a:schemeClr val="accent1">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26" name="TextShape 14">
                <a:extLst>
                  <a:ext uri="{FF2B5EF4-FFF2-40B4-BE49-F238E27FC236}">
                    <a16:creationId xmlns:a16="http://schemas.microsoft.com/office/drawing/2014/main" id="{970B45D6-7EBD-7C46-C969-554E7BE85460}"/>
                  </a:ext>
                </a:extLst>
              </p:cNvPr>
              <p:cNvSpPr txBox="1"/>
              <p:nvPr/>
            </p:nvSpPr>
            <p:spPr>
              <a:xfrm>
                <a:off x="5358583" y="4604972"/>
                <a:ext cx="809583" cy="367878"/>
              </a:xfrm>
              <a:prstGeom prst="rect">
                <a:avLst/>
              </a:prstGeom>
              <a:noFill/>
              <a:ln>
                <a:noFill/>
              </a:ln>
            </p:spPr>
            <p:txBody>
              <a:bodyPr lIns="90000" tIns="45000" rIns="90000" bIns="45000">
                <a:spAutoFit/>
              </a:bodyPr>
              <a:lstStyle/>
              <a:p>
                <a:r>
                  <a:rPr lang="de-DE" sz="1050" b="0" strike="noStrike" spc="-1" dirty="0">
                    <a:latin typeface="Arial"/>
                  </a:rPr>
                  <a:t>0.2 </a:t>
                </a:r>
                <a:r>
                  <a:rPr lang="de-DE" sz="1050" b="0" strike="noStrike" spc="-1" dirty="0" err="1">
                    <a:latin typeface="Arial"/>
                  </a:rPr>
                  <a:t>nm</a:t>
                </a:r>
                <a:r>
                  <a:rPr lang="de-DE" sz="1800" b="0" strike="noStrike" spc="-1" dirty="0">
                    <a:latin typeface="Arial"/>
                  </a:rPr>
                  <a:t> </a:t>
                </a:r>
              </a:p>
            </p:txBody>
          </p:sp>
          <p:sp>
            <p:nvSpPr>
              <p:cNvPr id="27" name="TextShape 15">
                <a:extLst>
                  <a:ext uri="{FF2B5EF4-FFF2-40B4-BE49-F238E27FC236}">
                    <a16:creationId xmlns:a16="http://schemas.microsoft.com/office/drawing/2014/main" id="{036DE2B6-26D9-A728-ECEF-992238F85567}"/>
                  </a:ext>
                </a:extLst>
              </p:cNvPr>
              <p:cNvSpPr txBox="1"/>
              <p:nvPr/>
            </p:nvSpPr>
            <p:spPr>
              <a:xfrm>
                <a:off x="5292604" y="2083076"/>
                <a:ext cx="941542" cy="367878"/>
              </a:xfrm>
              <a:prstGeom prst="rect">
                <a:avLst/>
              </a:prstGeom>
              <a:noFill/>
              <a:ln>
                <a:noFill/>
              </a:ln>
            </p:spPr>
            <p:txBody>
              <a:bodyPr lIns="90000" tIns="45000" rIns="90000" bIns="45000">
                <a:spAutoFit/>
              </a:bodyPr>
              <a:lstStyle/>
              <a:p>
                <a:r>
                  <a:rPr lang="de-DE" sz="1200" spc="-1" dirty="0">
                    <a:latin typeface="Arial"/>
                  </a:rPr>
                  <a:t>1</a:t>
                </a:r>
                <a:r>
                  <a:rPr lang="de-DE" sz="1200" b="0" strike="noStrike" spc="-1" dirty="0">
                    <a:latin typeface="Arial"/>
                  </a:rPr>
                  <a:t>.3 </a:t>
                </a:r>
                <a:r>
                  <a:rPr lang="de-DE" sz="1200" b="0" strike="noStrike" spc="-1" dirty="0" err="1">
                    <a:latin typeface="Arial"/>
                  </a:rPr>
                  <a:t>nm</a:t>
                </a:r>
                <a:r>
                  <a:rPr lang="de-DE" sz="1800" b="0" strike="noStrike" spc="-1" dirty="0">
                    <a:latin typeface="Arial"/>
                  </a:rPr>
                  <a:t> </a:t>
                </a:r>
              </a:p>
            </p:txBody>
          </p:sp>
          <p:sp>
            <p:nvSpPr>
              <p:cNvPr id="28" name="CustomShape 16">
                <a:extLst>
                  <a:ext uri="{FF2B5EF4-FFF2-40B4-BE49-F238E27FC236}">
                    <a16:creationId xmlns:a16="http://schemas.microsoft.com/office/drawing/2014/main" id="{5AF05461-84FD-A58B-82BB-211AC70CF49C}"/>
                  </a:ext>
                </a:extLst>
              </p:cNvPr>
              <p:cNvSpPr>
                <a:spLocks noChangeAspect="1"/>
              </p:cNvSpPr>
              <p:nvPr/>
            </p:nvSpPr>
            <p:spPr>
              <a:xfrm>
                <a:off x="6403849" y="1933469"/>
                <a:ext cx="813600" cy="811057"/>
              </a:xfrm>
              <a:prstGeom prst="ellipse">
                <a:avLst/>
              </a:prstGeom>
              <a:blipFill rotWithShape="0">
                <a:blip r:embed="rId5"/>
                <a:tile/>
              </a:blipFill>
              <a:ln>
                <a:solidFill>
                  <a:srgbClr val="808080"/>
                </a:solidFill>
              </a:ln>
            </p:spPr>
            <p:style>
              <a:lnRef idx="0">
                <a:scrgbClr r="0" g="0" b="0"/>
              </a:lnRef>
              <a:fillRef idx="0">
                <a:scrgbClr r="0" g="0" b="0"/>
              </a:fillRef>
              <a:effectRef idx="0">
                <a:scrgbClr r="0" g="0" b="0"/>
              </a:effectRef>
              <a:fontRef idx="minor"/>
            </p:style>
          </p:sp>
          <p:sp>
            <p:nvSpPr>
              <p:cNvPr id="29" name="CustomShape 17">
                <a:extLst>
                  <a:ext uri="{FF2B5EF4-FFF2-40B4-BE49-F238E27FC236}">
                    <a16:creationId xmlns:a16="http://schemas.microsoft.com/office/drawing/2014/main" id="{1ACF84B6-AEE1-D10F-D2CA-7486A86371C3}"/>
                  </a:ext>
                </a:extLst>
              </p:cNvPr>
              <p:cNvSpPr>
                <a:spLocks noChangeAspect="1"/>
              </p:cNvSpPr>
              <p:nvPr/>
            </p:nvSpPr>
            <p:spPr>
              <a:xfrm>
                <a:off x="8934527" y="2584917"/>
                <a:ext cx="936000" cy="936000"/>
              </a:xfrm>
              <a:prstGeom prst="ellipse">
                <a:avLst/>
              </a:prstGeom>
              <a:blipFill rotWithShape="0">
                <a:blip r:embed="rId5"/>
                <a:tile/>
              </a:blipFill>
              <a:ln>
                <a:solidFill>
                  <a:srgbClr val="808080"/>
                </a:solidFill>
              </a:ln>
            </p:spPr>
            <p:style>
              <a:lnRef idx="0">
                <a:scrgbClr r="0" g="0" b="0"/>
              </a:lnRef>
              <a:fillRef idx="0">
                <a:scrgbClr r="0" g="0" b="0"/>
              </a:fillRef>
              <a:effectRef idx="0">
                <a:scrgbClr r="0" g="0" b="0"/>
              </a:effectRef>
              <a:fontRef idx="minor"/>
            </p:style>
          </p:sp>
          <p:sp>
            <p:nvSpPr>
              <p:cNvPr id="30" name="CustomShape 18">
                <a:extLst>
                  <a:ext uri="{FF2B5EF4-FFF2-40B4-BE49-F238E27FC236}">
                    <a16:creationId xmlns:a16="http://schemas.microsoft.com/office/drawing/2014/main" id="{35F3A6BC-B63E-2B73-FD0D-63942EADF420}"/>
                  </a:ext>
                </a:extLst>
              </p:cNvPr>
              <p:cNvSpPr>
                <a:spLocks noChangeAspect="1"/>
              </p:cNvSpPr>
              <p:nvPr/>
            </p:nvSpPr>
            <p:spPr>
              <a:xfrm>
                <a:off x="6637153" y="3830903"/>
                <a:ext cx="270000" cy="270352"/>
              </a:xfrm>
              <a:prstGeom prst="ellipse">
                <a:avLst/>
              </a:prstGeom>
              <a:blipFill rotWithShape="0">
                <a:blip r:embed="rId5"/>
                <a:tile/>
              </a:blipFill>
              <a:ln>
                <a:solidFill>
                  <a:srgbClr val="808080"/>
                </a:solidFill>
              </a:ln>
            </p:spPr>
            <p:style>
              <a:lnRef idx="0">
                <a:scrgbClr r="0" g="0" b="0"/>
              </a:lnRef>
              <a:fillRef idx="0">
                <a:scrgbClr r="0" g="0" b="0"/>
              </a:fillRef>
              <a:effectRef idx="0">
                <a:scrgbClr r="0" g="0" b="0"/>
              </a:effectRef>
              <a:fontRef idx="minor"/>
            </p:style>
          </p:sp>
          <p:sp>
            <p:nvSpPr>
              <p:cNvPr id="31" name="CustomShape 19">
                <a:extLst>
                  <a:ext uri="{FF2B5EF4-FFF2-40B4-BE49-F238E27FC236}">
                    <a16:creationId xmlns:a16="http://schemas.microsoft.com/office/drawing/2014/main" id="{18138E1F-378E-A27E-907E-9067745B5B02}"/>
                  </a:ext>
                </a:extLst>
              </p:cNvPr>
              <p:cNvSpPr/>
              <p:nvPr/>
            </p:nvSpPr>
            <p:spPr>
              <a:xfrm>
                <a:off x="9224205" y="4641959"/>
                <a:ext cx="356645" cy="360470"/>
              </a:xfrm>
              <a:prstGeom prst="ellipse">
                <a:avLst/>
              </a:prstGeom>
              <a:blipFill rotWithShape="0">
                <a:blip r:embed="rId5"/>
                <a:tile/>
              </a:blipFill>
              <a:ln>
                <a:solidFill>
                  <a:srgbClr val="808080"/>
                </a:solidFill>
              </a:ln>
            </p:spPr>
            <p:style>
              <a:lnRef idx="0">
                <a:scrgbClr r="0" g="0" b="0"/>
              </a:lnRef>
              <a:fillRef idx="0">
                <a:scrgbClr r="0" g="0" b="0"/>
              </a:fillRef>
              <a:effectRef idx="0">
                <a:scrgbClr r="0" g="0" b="0"/>
              </a:effectRef>
              <a:fontRef idx="minor"/>
            </p:style>
            <p:txBody>
              <a:bodyPr/>
              <a:lstStyle/>
              <a:p>
                <a:endParaRPr lang="en-GB" dirty="0"/>
              </a:p>
            </p:txBody>
          </p:sp>
        </p:grpSp>
        <p:cxnSp>
          <p:nvCxnSpPr>
            <p:cNvPr id="14" name="Straight Connector 13">
              <a:extLst>
                <a:ext uri="{FF2B5EF4-FFF2-40B4-BE49-F238E27FC236}">
                  <a16:creationId xmlns:a16="http://schemas.microsoft.com/office/drawing/2014/main" id="{E119A228-3422-F625-C919-3C1DF530F03E}"/>
                </a:ext>
              </a:extLst>
            </p:cNvPr>
            <p:cNvCxnSpPr>
              <a:cxnSpLocks/>
            </p:cNvCxnSpPr>
            <p:nvPr/>
          </p:nvCxnSpPr>
          <p:spPr>
            <a:xfrm flipH="1">
              <a:off x="5264612" y="2200541"/>
              <a:ext cx="5509268" cy="0"/>
            </a:xfrm>
            <a:prstGeom prst="line">
              <a:avLst/>
            </a:prstGeom>
            <a:ln w="28575" cap="flat" cmpd="sng" algn="ctr">
              <a:solidFill>
                <a:schemeClr val="accent1">
                  <a:lumMod val="20000"/>
                  <a:lumOff val="8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pic>
        <p:nvPicPr>
          <p:cNvPr id="41" name="Picture 40" descr="A group of people standing in a park&#10;&#10;Description automatically generated with low confidence">
            <a:extLst>
              <a:ext uri="{FF2B5EF4-FFF2-40B4-BE49-F238E27FC236}">
                <a16:creationId xmlns:a16="http://schemas.microsoft.com/office/drawing/2014/main" id="{6AEB7CC6-715A-D9AB-4AD3-E6437F1C750F}"/>
              </a:ext>
            </a:extLst>
          </p:cNvPr>
          <p:cNvPicPr>
            <a:picLocks noChangeAspect="1"/>
          </p:cNvPicPr>
          <p:nvPr/>
        </p:nvPicPr>
        <p:blipFill>
          <a:blip r:embed="rId6"/>
          <a:stretch>
            <a:fillRect/>
          </a:stretch>
        </p:blipFill>
        <p:spPr>
          <a:xfrm>
            <a:off x="8185586" y="1580307"/>
            <a:ext cx="3565931" cy="2377287"/>
          </a:xfrm>
          <a:prstGeom prst="rect">
            <a:avLst/>
          </a:prstGeom>
        </p:spPr>
      </p:pic>
      <p:cxnSp>
        <p:nvCxnSpPr>
          <p:cNvPr id="54" name="Straight Arrow Connector 53">
            <a:extLst>
              <a:ext uri="{FF2B5EF4-FFF2-40B4-BE49-F238E27FC236}">
                <a16:creationId xmlns:a16="http://schemas.microsoft.com/office/drawing/2014/main" id="{AE8B8112-A82B-B8BC-2B77-5D255194E513}"/>
              </a:ext>
            </a:extLst>
          </p:cNvPr>
          <p:cNvCxnSpPr>
            <a:cxnSpLocks/>
          </p:cNvCxnSpPr>
          <p:nvPr/>
        </p:nvCxnSpPr>
        <p:spPr>
          <a:xfrm>
            <a:off x="1638310" y="7124165"/>
            <a:ext cx="926238" cy="0"/>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grpSp>
        <p:nvGrpSpPr>
          <p:cNvPr id="32" name="Group 31">
            <a:extLst>
              <a:ext uri="{FF2B5EF4-FFF2-40B4-BE49-F238E27FC236}">
                <a16:creationId xmlns:a16="http://schemas.microsoft.com/office/drawing/2014/main" id="{4AB582C7-C774-75B1-64D3-89D86B756ACD}"/>
              </a:ext>
            </a:extLst>
          </p:cNvPr>
          <p:cNvGrpSpPr/>
          <p:nvPr/>
        </p:nvGrpSpPr>
        <p:grpSpPr>
          <a:xfrm>
            <a:off x="4811961" y="1816901"/>
            <a:ext cx="2626696" cy="2254065"/>
            <a:chOff x="4911324" y="1525746"/>
            <a:chExt cx="2626696" cy="2254065"/>
          </a:xfrm>
        </p:grpSpPr>
        <p:pic>
          <p:nvPicPr>
            <p:cNvPr id="108" name="Picture 485">
              <a:extLst>
                <a:ext uri="{FF2B5EF4-FFF2-40B4-BE49-F238E27FC236}">
                  <a16:creationId xmlns:a16="http://schemas.microsoft.com/office/drawing/2014/main" id="{55999C2F-13BB-F360-B456-457CF3AF5F55}"/>
                </a:ext>
              </a:extLst>
            </p:cNvPr>
            <p:cNvPicPr/>
            <p:nvPr/>
          </p:nvPicPr>
          <p:blipFill>
            <a:blip r:embed="rId7"/>
            <a:stretch/>
          </p:blipFill>
          <p:spPr>
            <a:xfrm flipH="1">
              <a:off x="6339220" y="3074754"/>
              <a:ext cx="1198800" cy="699120"/>
            </a:xfrm>
            <a:prstGeom prst="rect">
              <a:avLst/>
            </a:prstGeom>
            <a:ln>
              <a:noFill/>
            </a:ln>
          </p:spPr>
        </p:pic>
        <p:grpSp>
          <p:nvGrpSpPr>
            <p:cNvPr id="114" name="Group 113">
              <a:extLst>
                <a:ext uri="{FF2B5EF4-FFF2-40B4-BE49-F238E27FC236}">
                  <a16:creationId xmlns:a16="http://schemas.microsoft.com/office/drawing/2014/main" id="{984BA869-4470-EA6D-C382-BD081B2601CB}"/>
                </a:ext>
              </a:extLst>
            </p:cNvPr>
            <p:cNvGrpSpPr/>
            <p:nvPr/>
          </p:nvGrpSpPr>
          <p:grpSpPr>
            <a:xfrm rot="10800000">
              <a:off x="6437222" y="1525746"/>
              <a:ext cx="958344" cy="1783166"/>
              <a:chOff x="7337517" y="4657739"/>
              <a:chExt cx="958344" cy="1783166"/>
            </a:xfrm>
          </p:grpSpPr>
          <p:grpSp>
            <p:nvGrpSpPr>
              <p:cNvPr id="110" name="Group 109">
                <a:extLst>
                  <a:ext uri="{FF2B5EF4-FFF2-40B4-BE49-F238E27FC236}">
                    <a16:creationId xmlns:a16="http://schemas.microsoft.com/office/drawing/2014/main" id="{929452B1-D598-84AF-5E21-D3AB82413EE7}"/>
                  </a:ext>
                </a:extLst>
              </p:cNvPr>
              <p:cNvGrpSpPr/>
              <p:nvPr/>
            </p:nvGrpSpPr>
            <p:grpSpPr>
              <a:xfrm>
                <a:off x="7371695" y="5434860"/>
                <a:ext cx="924166" cy="1006045"/>
                <a:chOff x="3699997" y="5276970"/>
                <a:chExt cx="924166" cy="1006045"/>
              </a:xfrm>
            </p:grpSpPr>
            <p:cxnSp>
              <p:nvCxnSpPr>
                <p:cNvPr id="98" name="Straight Connector 97">
                  <a:extLst>
                    <a:ext uri="{FF2B5EF4-FFF2-40B4-BE49-F238E27FC236}">
                      <a16:creationId xmlns:a16="http://schemas.microsoft.com/office/drawing/2014/main" id="{98592245-7CF1-5FB9-B3C1-FD266300AC3B}"/>
                    </a:ext>
                  </a:extLst>
                </p:cNvPr>
                <p:cNvCxnSpPr>
                  <a:cxnSpLocks/>
                </p:cNvCxnSpPr>
                <p:nvPr/>
              </p:nvCxnSpPr>
              <p:spPr>
                <a:xfrm>
                  <a:off x="3699997" y="6283015"/>
                  <a:ext cx="9241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6C509A8-01D5-3FED-68E0-F67B4EE7CA31}"/>
                    </a:ext>
                  </a:extLst>
                </p:cNvPr>
                <p:cNvCxnSpPr>
                  <a:cxnSpLocks/>
                </p:cNvCxnSpPr>
                <p:nvPr/>
              </p:nvCxnSpPr>
              <p:spPr>
                <a:xfrm flipV="1">
                  <a:off x="4137281" y="5999166"/>
                  <a:ext cx="0" cy="19878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8D2D74A-6CB5-D1AE-0B23-80B1DD95CDD7}"/>
                    </a:ext>
                  </a:extLst>
                </p:cNvPr>
                <p:cNvSpPr txBox="1"/>
                <p:nvPr/>
              </p:nvSpPr>
              <p:spPr>
                <a:xfrm>
                  <a:off x="3963195" y="5663828"/>
                  <a:ext cx="348172" cy="400110"/>
                </a:xfrm>
                <a:prstGeom prst="rect">
                  <a:avLst/>
                </a:prstGeom>
                <a:noFill/>
              </p:spPr>
              <p:txBody>
                <a:bodyPr wrap="none" rtlCol="0">
                  <a:spAutoFit/>
                </a:bodyPr>
                <a:lstStyle/>
                <a:p>
                  <a:r>
                    <a:rPr lang="en-GB" sz="2000" b="1" dirty="0"/>
                    <a:t>O</a:t>
                  </a:r>
                </a:p>
              </p:txBody>
            </p:sp>
            <p:cxnSp>
              <p:nvCxnSpPr>
                <p:cNvPr id="105" name="Straight Connector 104">
                  <a:extLst>
                    <a:ext uri="{FF2B5EF4-FFF2-40B4-BE49-F238E27FC236}">
                      <a16:creationId xmlns:a16="http://schemas.microsoft.com/office/drawing/2014/main" id="{8AF9972E-84E9-7883-0ED7-117DDDC65698}"/>
                    </a:ext>
                  </a:extLst>
                </p:cNvPr>
                <p:cNvCxnSpPr>
                  <a:cxnSpLocks/>
                </p:cNvCxnSpPr>
                <p:nvPr/>
              </p:nvCxnSpPr>
              <p:spPr>
                <a:xfrm flipV="1">
                  <a:off x="4137281" y="5577689"/>
                  <a:ext cx="0" cy="19878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12D22ACE-B0B2-EE0B-51B6-B7605B2A2AD6}"/>
                    </a:ext>
                  </a:extLst>
                </p:cNvPr>
                <p:cNvSpPr txBox="1"/>
                <p:nvPr/>
              </p:nvSpPr>
              <p:spPr>
                <a:xfrm>
                  <a:off x="3974415" y="5276970"/>
                  <a:ext cx="336952" cy="400110"/>
                </a:xfrm>
                <a:prstGeom prst="rect">
                  <a:avLst/>
                </a:prstGeom>
                <a:noFill/>
              </p:spPr>
              <p:txBody>
                <a:bodyPr wrap="none" rtlCol="0">
                  <a:spAutoFit/>
                </a:bodyPr>
                <a:lstStyle/>
                <a:p>
                  <a:r>
                    <a:rPr lang="en-GB" sz="2000" b="1" dirty="0"/>
                    <a:t>H</a:t>
                  </a:r>
                </a:p>
              </p:txBody>
            </p:sp>
          </p:grpSp>
          <p:cxnSp>
            <p:nvCxnSpPr>
              <p:cNvPr id="111" name="Straight Arrow Connector 110">
                <a:extLst>
                  <a:ext uri="{FF2B5EF4-FFF2-40B4-BE49-F238E27FC236}">
                    <a16:creationId xmlns:a16="http://schemas.microsoft.com/office/drawing/2014/main" id="{F9C1F990-B530-E124-966D-AA5ABAC3494B}"/>
                  </a:ext>
                </a:extLst>
              </p:cNvPr>
              <p:cNvCxnSpPr>
                <a:cxnSpLocks/>
              </p:cNvCxnSpPr>
              <p:nvPr/>
            </p:nvCxnSpPr>
            <p:spPr>
              <a:xfrm rot="10800000">
                <a:off x="7337517" y="4657739"/>
                <a:ext cx="464402" cy="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112" name="Arrow: Up-Down 111">
                <a:extLst>
                  <a:ext uri="{FF2B5EF4-FFF2-40B4-BE49-F238E27FC236}">
                    <a16:creationId xmlns:a16="http://schemas.microsoft.com/office/drawing/2014/main" id="{47E3254D-AC50-AB3D-53CF-771AB2DDCABF}"/>
                  </a:ext>
                </a:extLst>
              </p:cNvPr>
              <p:cNvSpPr/>
              <p:nvPr/>
            </p:nvSpPr>
            <p:spPr>
              <a:xfrm>
                <a:off x="7663136" y="4993684"/>
                <a:ext cx="273467" cy="520868"/>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9" name="Picture 485">
              <a:extLst>
                <a:ext uri="{FF2B5EF4-FFF2-40B4-BE49-F238E27FC236}">
                  <a16:creationId xmlns:a16="http://schemas.microsoft.com/office/drawing/2014/main" id="{D97A7721-2F93-CA1E-BEC6-542D32E48A6D}"/>
                </a:ext>
              </a:extLst>
            </p:cNvPr>
            <p:cNvPicPr/>
            <p:nvPr/>
          </p:nvPicPr>
          <p:blipFill>
            <a:blip r:embed="rId7"/>
            <a:stretch/>
          </p:blipFill>
          <p:spPr>
            <a:xfrm flipH="1">
              <a:off x="4911324" y="3080691"/>
              <a:ext cx="1198800" cy="699120"/>
            </a:xfrm>
            <a:prstGeom prst="rect">
              <a:avLst/>
            </a:prstGeom>
            <a:ln>
              <a:noFill/>
            </a:ln>
          </p:spPr>
        </p:pic>
        <p:grpSp>
          <p:nvGrpSpPr>
            <p:cNvPr id="120" name="Group 119">
              <a:extLst>
                <a:ext uri="{FF2B5EF4-FFF2-40B4-BE49-F238E27FC236}">
                  <a16:creationId xmlns:a16="http://schemas.microsoft.com/office/drawing/2014/main" id="{97F43C5B-1A0F-AEC4-90E4-5ABE2777E358}"/>
                </a:ext>
              </a:extLst>
            </p:cNvPr>
            <p:cNvGrpSpPr/>
            <p:nvPr/>
          </p:nvGrpSpPr>
          <p:grpSpPr>
            <a:xfrm rot="10800000">
              <a:off x="5006136" y="1540978"/>
              <a:ext cx="1141834" cy="1762738"/>
              <a:chOff x="7154027" y="4678167"/>
              <a:chExt cx="1141834" cy="1762738"/>
            </a:xfrm>
          </p:grpSpPr>
          <p:grpSp>
            <p:nvGrpSpPr>
              <p:cNvPr id="121" name="Group 120">
                <a:extLst>
                  <a:ext uri="{FF2B5EF4-FFF2-40B4-BE49-F238E27FC236}">
                    <a16:creationId xmlns:a16="http://schemas.microsoft.com/office/drawing/2014/main" id="{DB320FB0-27BE-6E75-FE98-88C947C852E1}"/>
                  </a:ext>
                </a:extLst>
              </p:cNvPr>
              <p:cNvGrpSpPr/>
              <p:nvPr/>
            </p:nvGrpSpPr>
            <p:grpSpPr>
              <a:xfrm>
                <a:off x="7371695" y="5434860"/>
                <a:ext cx="924166" cy="1006045"/>
                <a:chOff x="3699997" y="5276970"/>
                <a:chExt cx="924166" cy="1006045"/>
              </a:xfrm>
            </p:grpSpPr>
            <p:cxnSp>
              <p:nvCxnSpPr>
                <p:cNvPr id="124" name="Straight Connector 123">
                  <a:extLst>
                    <a:ext uri="{FF2B5EF4-FFF2-40B4-BE49-F238E27FC236}">
                      <a16:creationId xmlns:a16="http://schemas.microsoft.com/office/drawing/2014/main" id="{CBA5C537-82FD-4EFD-AD32-E91834453591}"/>
                    </a:ext>
                  </a:extLst>
                </p:cNvPr>
                <p:cNvCxnSpPr>
                  <a:cxnSpLocks/>
                </p:cNvCxnSpPr>
                <p:nvPr/>
              </p:nvCxnSpPr>
              <p:spPr>
                <a:xfrm>
                  <a:off x="3699997" y="6283015"/>
                  <a:ext cx="924166" cy="0"/>
                </a:xfrm>
                <a:prstGeom prst="line">
                  <a:avLst/>
                </a:prstGeom>
                <a:ln w="762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7969715-559A-B13B-6052-B7E52972B208}"/>
                    </a:ext>
                  </a:extLst>
                </p:cNvPr>
                <p:cNvCxnSpPr>
                  <a:cxnSpLocks/>
                </p:cNvCxnSpPr>
                <p:nvPr/>
              </p:nvCxnSpPr>
              <p:spPr>
                <a:xfrm flipV="1">
                  <a:off x="4137281" y="5999166"/>
                  <a:ext cx="0" cy="19878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2F22C60D-8AE7-9CC0-59CC-1329EF052624}"/>
                    </a:ext>
                  </a:extLst>
                </p:cNvPr>
                <p:cNvSpPr txBox="1"/>
                <p:nvPr/>
              </p:nvSpPr>
              <p:spPr>
                <a:xfrm>
                  <a:off x="3963195" y="5663828"/>
                  <a:ext cx="336952" cy="400110"/>
                </a:xfrm>
                <a:prstGeom prst="rect">
                  <a:avLst/>
                </a:prstGeom>
                <a:noFill/>
              </p:spPr>
              <p:txBody>
                <a:bodyPr wrap="none" rtlCol="0">
                  <a:spAutoFit/>
                </a:bodyPr>
                <a:lstStyle/>
                <a:p>
                  <a:r>
                    <a:rPr lang="en-GB" sz="2000" b="1" dirty="0"/>
                    <a:t>C</a:t>
                  </a:r>
                </a:p>
              </p:txBody>
            </p:sp>
            <p:cxnSp>
              <p:nvCxnSpPr>
                <p:cNvPr id="127" name="Straight Connector 126">
                  <a:extLst>
                    <a:ext uri="{FF2B5EF4-FFF2-40B4-BE49-F238E27FC236}">
                      <a16:creationId xmlns:a16="http://schemas.microsoft.com/office/drawing/2014/main" id="{1EA28E59-36AF-7993-0D05-CF4F71D95F9B}"/>
                    </a:ext>
                  </a:extLst>
                </p:cNvPr>
                <p:cNvCxnSpPr>
                  <a:cxnSpLocks/>
                </p:cNvCxnSpPr>
                <p:nvPr/>
              </p:nvCxnSpPr>
              <p:spPr>
                <a:xfrm flipV="1">
                  <a:off x="4137281" y="5577689"/>
                  <a:ext cx="0" cy="19878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AA1C8F5-400C-3DFF-35DA-60578E03B0B8}"/>
                    </a:ext>
                  </a:extLst>
                </p:cNvPr>
                <p:cNvSpPr txBox="1"/>
                <p:nvPr/>
              </p:nvSpPr>
              <p:spPr>
                <a:xfrm>
                  <a:off x="3974415" y="5276970"/>
                  <a:ext cx="312906" cy="400110"/>
                </a:xfrm>
                <a:prstGeom prst="rect">
                  <a:avLst/>
                </a:prstGeom>
                <a:noFill/>
              </p:spPr>
              <p:txBody>
                <a:bodyPr wrap="none" rtlCol="0">
                  <a:spAutoFit/>
                </a:bodyPr>
                <a:lstStyle/>
                <a:p>
                  <a:r>
                    <a:rPr lang="en-GB" sz="2000" b="1" dirty="0"/>
                    <a:t>F</a:t>
                  </a:r>
                </a:p>
              </p:txBody>
            </p:sp>
          </p:grpSp>
          <p:cxnSp>
            <p:nvCxnSpPr>
              <p:cNvPr id="122" name="Straight Arrow Connector 121">
                <a:extLst>
                  <a:ext uri="{FF2B5EF4-FFF2-40B4-BE49-F238E27FC236}">
                    <a16:creationId xmlns:a16="http://schemas.microsoft.com/office/drawing/2014/main" id="{2843B6B9-3C5F-A591-C4EB-7532182D9FE6}"/>
                  </a:ext>
                </a:extLst>
              </p:cNvPr>
              <p:cNvCxnSpPr>
                <a:cxnSpLocks/>
              </p:cNvCxnSpPr>
              <p:nvPr/>
            </p:nvCxnSpPr>
            <p:spPr>
              <a:xfrm rot="10800000" flipV="1">
                <a:off x="7154027" y="4678167"/>
                <a:ext cx="637246" cy="835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123" name="Arrow: Up-Down 122">
                <a:extLst>
                  <a:ext uri="{FF2B5EF4-FFF2-40B4-BE49-F238E27FC236}">
                    <a16:creationId xmlns:a16="http://schemas.microsoft.com/office/drawing/2014/main" id="{D8D723C8-2848-9597-3B35-227257E959C7}"/>
                  </a:ext>
                </a:extLst>
              </p:cNvPr>
              <p:cNvSpPr/>
              <p:nvPr/>
            </p:nvSpPr>
            <p:spPr>
              <a:xfrm>
                <a:off x="7663136" y="4993684"/>
                <a:ext cx="273467" cy="520868"/>
              </a:xfrm>
              <a:prstGeom prst="up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Tree>
    <p:extLst>
      <p:ext uri="{BB962C8B-B14F-4D97-AF65-F5344CB8AC3E}">
        <p14:creationId xmlns:p14="http://schemas.microsoft.com/office/powerpoint/2010/main" val="2760071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A7558FB1-F40F-4E50-8A29-42D78407AB92}"/>
              </a:ext>
            </a:extLst>
          </p:cNvPr>
          <p:cNvSpPr>
            <a:spLocks noGrp="1"/>
          </p:cNvSpPr>
          <p:nvPr>
            <p:ph type="ftr" sz="quarter" idx="10"/>
          </p:nvPr>
        </p:nvSpPr>
        <p:spPr/>
        <p:txBody>
          <a:bodyPr/>
          <a:lstStyle/>
          <a:p>
            <a:r>
              <a:rPr lang="en-US" dirty="0"/>
              <a:t>Frederik Zysk</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2</a:t>
            </a:fld>
            <a:endParaRPr lang="de-DE" dirty="0"/>
          </a:p>
        </p:txBody>
      </p:sp>
      <p:sp>
        <p:nvSpPr>
          <p:cNvPr id="18" name="Vertikaler Textplatzhalter 19">
            <a:extLst>
              <a:ext uri="{FF2B5EF4-FFF2-40B4-BE49-F238E27FC236}">
                <a16:creationId xmlns:a16="http://schemas.microsoft.com/office/drawing/2014/main" id="{976C0356-B55D-4947-B9C5-F09B9585DBA8}"/>
              </a:ext>
            </a:extLst>
          </p:cNvPr>
          <p:cNvSpPr>
            <a:spLocks noGrp="1"/>
          </p:cNvSpPr>
          <p:nvPr>
            <p:ph type="body" orient="vert" idx="12"/>
          </p:nvPr>
        </p:nvSpPr>
        <p:spPr>
          <a:xfrm>
            <a:off x="8699893" y="457244"/>
            <a:ext cx="2937270" cy="187872"/>
          </a:xfrm>
          <a:solidFill>
            <a:srgbClr val="00B0F0"/>
          </a:solidFill>
        </p:spPr>
        <p:txBody>
          <a:bodyPr rIns="36000"/>
          <a:lstStyle/>
          <a:p>
            <a:r>
              <a:rPr lang="en-US" dirty="0"/>
              <a:t>Engineer the membranes of the future</a:t>
            </a:r>
          </a:p>
        </p:txBody>
      </p:sp>
      <p:sp>
        <p:nvSpPr>
          <p:cNvPr id="19" name="Vertikaler Textplatzhalter 20">
            <a:extLst>
              <a:ext uri="{FF2B5EF4-FFF2-40B4-BE49-F238E27FC236}">
                <a16:creationId xmlns:a16="http://schemas.microsoft.com/office/drawing/2014/main" id="{7E668CDB-6ABE-402D-B01C-7EA2B478EDD3}"/>
              </a:ext>
            </a:extLst>
          </p:cNvPr>
          <p:cNvSpPr>
            <a:spLocks noGrp="1"/>
          </p:cNvSpPr>
          <p:nvPr>
            <p:ph type="body" orient="vert" idx="13"/>
          </p:nvPr>
        </p:nvSpPr>
        <p:spPr>
          <a:xfrm>
            <a:off x="9464849" y="689282"/>
            <a:ext cx="2172317" cy="187872"/>
          </a:xfrm>
          <a:solidFill>
            <a:schemeClr val="accent1"/>
          </a:solidFill>
        </p:spPr>
        <p:txBody>
          <a:bodyPr rIns="36000"/>
          <a:lstStyle/>
          <a:p>
            <a:r>
              <a:rPr lang="en-US" dirty="0"/>
              <a:t>Permeability and selectivity</a:t>
            </a:r>
          </a:p>
        </p:txBody>
      </p:sp>
      <p:pic>
        <p:nvPicPr>
          <p:cNvPr id="20" name="Picture 19" descr="Chart, scatter chart">
            <a:extLst>
              <a:ext uri="{FF2B5EF4-FFF2-40B4-BE49-F238E27FC236}">
                <a16:creationId xmlns:a16="http://schemas.microsoft.com/office/drawing/2014/main" id="{D924D9F9-B260-C6B3-4547-D1E925833F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6446" y="1313725"/>
            <a:ext cx="5071442" cy="5044342"/>
          </a:xfrm>
          <a:prstGeom prst="rect">
            <a:avLst/>
          </a:prstGeom>
        </p:spPr>
      </p:pic>
      <p:sp>
        <p:nvSpPr>
          <p:cNvPr id="21" name="Arrow: Right 20">
            <a:extLst>
              <a:ext uri="{FF2B5EF4-FFF2-40B4-BE49-F238E27FC236}">
                <a16:creationId xmlns:a16="http://schemas.microsoft.com/office/drawing/2014/main" id="{9A387912-C67D-91BE-63CB-D019CCC840B1}"/>
              </a:ext>
            </a:extLst>
          </p:cNvPr>
          <p:cNvSpPr/>
          <p:nvPr/>
        </p:nvSpPr>
        <p:spPr>
          <a:xfrm rot="19134999">
            <a:off x="3239878" y="3167523"/>
            <a:ext cx="1843790" cy="52295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grpSp>
        <p:nvGrpSpPr>
          <p:cNvPr id="3" name="Group 2">
            <a:extLst>
              <a:ext uri="{FF2B5EF4-FFF2-40B4-BE49-F238E27FC236}">
                <a16:creationId xmlns:a16="http://schemas.microsoft.com/office/drawing/2014/main" id="{69366A58-D2A5-85C2-B844-CBCB4C54A514}"/>
              </a:ext>
            </a:extLst>
          </p:cNvPr>
          <p:cNvGrpSpPr/>
          <p:nvPr/>
        </p:nvGrpSpPr>
        <p:grpSpPr>
          <a:xfrm>
            <a:off x="8111991" y="2626081"/>
            <a:ext cx="2061298" cy="3077074"/>
            <a:chOff x="7561936" y="1154844"/>
            <a:chExt cx="2688192" cy="4393995"/>
          </a:xfrm>
        </p:grpSpPr>
        <p:pic>
          <p:nvPicPr>
            <p:cNvPr id="17" name="Picture 16">
              <a:extLst>
                <a:ext uri="{FF2B5EF4-FFF2-40B4-BE49-F238E27FC236}">
                  <a16:creationId xmlns:a16="http://schemas.microsoft.com/office/drawing/2014/main" id="{13881A7D-14B0-3B4B-158D-5982D534F0ED}"/>
                </a:ext>
              </a:extLst>
            </p:cNvPr>
            <p:cNvPicPr/>
            <p:nvPr/>
          </p:nvPicPr>
          <p:blipFill>
            <a:blip r:embed="rId4"/>
            <a:srcRect l="9491" t="21902" r="11706" b="25673"/>
            <a:stretch/>
          </p:blipFill>
          <p:spPr>
            <a:xfrm>
              <a:off x="7561937" y="1154844"/>
              <a:ext cx="2688191" cy="2243794"/>
            </a:xfrm>
            <a:prstGeom prst="rect">
              <a:avLst/>
            </a:prstGeom>
            <a:ln>
              <a:noFill/>
            </a:ln>
          </p:spPr>
        </p:pic>
        <p:pic>
          <p:nvPicPr>
            <p:cNvPr id="23" name="Picture 22">
              <a:extLst>
                <a:ext uri="{FF2B5EF4-FFF2-40B4-BE49-F238E27FC236}">
                  <a16:creationId xmlns:a16="http://schemas.microsoft.com/office/drawing/2014/main" id="{F20AA451-57B5-13D7-2951-2C8DFD0F27F4}"/>
                </a:ext>
              </a:extLst>
            </p:cNvPr>
            <p:cNvPicPr/>
            <p:nvPr/>
          </p:nvPicPr>
          <p:blipFill>
            <a:blip r:embed="rId5"/>
            <a:srcRect l="12937" t="24758" r="11084" b="25088"/>
            <a:stretch/>
          </p:blipFill>
          <p:spPr>
            <a:xfrm>
              <a:off x="7561936" y="3367264"/>
              <a:ext cx="2688191" cy="2181575"/>
            </a:xfrm>
            <a:prstGeom prst="rect">
              <a:avLst/>
            </a:prstGeom>
            <a:ln>
              <a:noFill/>
            </a:ln>
          </p:spPr>
        </p:pic>
      </p:grpSp>
      <p:grpSp>
        <p:nvGrpSpPr>
          <p:cNvPr id="4" name="Group 3">
            <a:extLst>
              <a:ext uri="{FF2B5EF4-FFF2-40B4-BE49-F238E27FC236}">
                <a16:creationId xmlns:a16="http://schemas.microsoft.com/office/drawing/2014/main" id="{3105E749-D04C-2F7B-0ADE-47AA69A0D038}"/>
              </a:ext>
            </a:extLst>
          </p:cNvPr>
          <p:cNvGrpSpPr/>
          <p:nvPr/>
        </p:nvGrpSpPr>
        <p:grpSpPr>
          <a:xfrm>
            <a:off x="7626676" y="1287532"/>
            <a:ext cx="2937270" cy="1123645"/>
            <a:chOff x="2476500" y="1897283"/>
            <a:chExt cx="1764500" cy="582836"/>
          </a:xfrm>
        </p:grpSpPr>
        <p:pic>
          <p:nvPicPr>
            <p:cNvPr id="7" name="Grafik 118">
              <a:extLst>
                <a:ext uri="{FF2B5EF4-FFF2-40B4-BE49-F238E27FC236}">
                  <a16:creationId xmlns:a16="http://schemas.microsoft.com/office/drawing/2014/main" id="{55B6E75A-086E-F5B5-38B5-68DF46A63BE4}"/>
                </a:ext>
              </a:extLst>
            </p:cNvPr>
            <p:cNvPicPr>
              <a:picLocks noChangeAspect="1"/>
            </p:cNvPicPr>
            <p:nvPr/>
          </p:nvPicPr>
          <p:blipFill rotWithShape="1">
            <a:blip r:embed="rId6"/>
            <a:srcRect t="18450"/>
            <a:stretch/>
          </p:blipFill>
          <p:spPr>
            <a:xfrm>
              <a:off x="2476500" y="1897285"/>
              <a:ext cx="1764500" cy="582834"/>
            </a:xfrm>
            <a:prstGeom prst="rect">
              <a:avLst/>
            </a:prstGeom>
          </p:spPr>
        </p:pic>
        <p:sp>
          <p:nvSpPr>
            <p:cNvPr id="8" name="Rechteck 120">
              <a:extLst>
                <a:ext uri="{FF2B5EF4-FFF2-40B4-BE49-F238E27FC236}">
                  <a16:creationId xmlns:a16="http://schemas.microsoft.com/office/drawing/2014/main" id="{3D119867-8C92-0C72-CFCC-2D80DA9D7E36}"/>
                </a:ext>
              </a:extLst>
            </p:cNvPr>
            <p:cNvSpPr/>
            <p:nvPr/>
          </p:nvSpPr>
          <p:spPr>
            <a:xfrm>
              <a:off x="3743325" y="1897284"/>
              <a:ext cx="49767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21">
              <a:extLst>
                <a:ext uri="{FF2B5EF4-FFF2-40B4-BE49-F238E27FC236}">
                  <a16:creationId xmlns:a16="http://schemas.microsoft.com/office/drawing/2014/main" id="{F2866B8B-3FC7-C602-538C-6CA504C0FF31}"/>
                </a:ext>
              </a:extLst>
            </p:cNvPr>
            <p:cNvSpPr/>
            <p:nvPr/>
          </p:nvSpPr>
          <p:spPr>
            <a:xfrm>
              <a:off x="2476500" y="1897283"/>
              <a:ext cx="35242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hteck 119">
              <a:extLst>
                <a:ext uri="{FF2B5EF4-FFF2-40B4-BE49-F238E27FC236}">
                  <a16:creationId xmlns:a16="http://schemas.microsoft.com/office/drawing/2014/main" id="{CB35E96C-B84A-DDC0-BF3B-DBE6D79B5E98}"/>
                </a:ext>
              </a:extLst>
            </p:cNvPr>
            <p:cNvSpPr/>
            <p:nvPr/>
          </p:nvSpPr>
          <p:spPr>
            <a:xfrm>
              <a:off x="2828925" y="1897284"/>
              <a:ext cx="914400" cy="582835"/>
            </a:xfrm>
            <a:prstGeom prst="rect">
              <a:avLst/>
            </a:prstGeom>
            <a:noFill/>
            <a:ln>
              <a:solidFill>
                <a:srgbClr val="22B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9433696"/>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C22D4A8-AB33-180E-4BD6-551EA202EE57}"/>
              </a:ext>
            </a:extLst>
          </p:cNvPr>
          <p:cNvSpPr>
            <a:spLocks noGrp="1"/>
          </p:cNvSpPr>
          <p:nvPr>
            <p:ph type="ftr" sz="quarter" idx="10"/>
          </p:nvPr>
        </p:nvSpPr>
        <p:spPr/>
        <p:txBody>
          <a:bodyPr/>
          <a:lstStyle/>
          <a:p>
            <a:r>
              <a:rPr lang="en-US" dirty="0"/>
              <a:t>Frederik Zysk</a:t>
            </a:r>
          </a:p>
        </p:txBody>
      </p:sp>
      <p:sp>
        <p:nvSpPr>
          <p:cNvPr id="5" name="Slide Number Placeholder 4">
            <a:extLst>
              <a:ext uri="{FF2B5EF4-FFF2-40B4-BE49-F238E27FC236}">
                <a16:creationId xmlns:a16="http://schemas.microsoft.com/office/drawing/2014/main" id="{7DB115A0-D6FE-87CC-68C9-F299489AF54C}"/>
              </a:ext>
            </a:extLst>
          </p:cNvPr>
          <p:cNvSpPr>
            <a:spLocks noGrp="1"/>
          </p:cNvSpPr>
          <p:nvPr>
            <p:ph type="sldNum" sz="quarter" idx="11"/>
          </p:nvPr>
        </p:nvSpPr>
        <p:spPr/>
        <p:txBody>
          <a:bodyPr/>
          <a:lstStyle/>
          <a:p>
            <a:fld id="{C0BC624C-2554-4659-A1D8-66347873820C}" type="slidenum">
              <a:rPr lang="de-DE" smtClean="0"/>
              <a:pPr/>
              <a:t>3</a:t>
            </a:fld>
            <a:endParaRPr lang="de-DE" sz="1800" dirty="0"/>
          </a:p>
        </p:txBody>
      </p:sp>
      <p:sp>
        <p:nvSpPr>
          <p:cNvPr id="6" name="Vertical Text Placeholder 5">
            <a:extLst>
              <a:ext uri="{FF2B5EF4-FFF2-40B4-BE49-F238E27FC236}">
                <a16:creationId xmlns:a16="http://schemas.microsoft.com/office/drawing/2014/main" id="{AEE9F3C5-99A5-7A02-043F-5995CA95180C}"/>
              </a:ext>
            </a:extLst>
          </p:cNvPr>
          <p:cNvSpPr>
            <a:spLocks noGrp="1"/>
          </p:cNvSpPr>
          <p:nvPr>
            <p:ph type="body" orient="vert" idx="12"/>
          </p:nvPr>
        </p:nvSpPr>
        <p:spPr>
          <a:xfrm>
            <a:off x="8781774" y="457244"/>
            <a:ext cx="2855389" cy="187872"/>
          </a:xfrm>
        </p:spPr>
        <p:txBody>
          <a:bodyPr/>
          <a:lstStyle/>
          <a:p>
            <a:r>
              <a:rPr lang="en-GB" dirty="0"/>
              <a:t>Structure of water inside nanopores</a:t>
            </a:r>
          </a:p>
        </p:txBody>
      </p:sp>
      <p:sp>
        <p:nvSpPr>
          <p:cNvPr id="7" name="Vertical Text Placeholder 6">
            <a:extLst>
              <a:ext uri="{FF2B5EF4-FFF2-40B4-BE49-F238E27FC236}">
                <a16:creationId xmlns:a16="http://schemas.microsoft.com/office/drawing/2014/main" id="{6DD7FAF2-43BD-7166-1908-8D81F2AA76D6}"/>
              </a:ext>
            </a:extLst>
          </p:cNvPr>
          <p:cNvSpPr>
            <a:spLocks noGrp="1"/>
          </p:cNvSpPr>
          <p:nvPr>
            <p:ph type="body" orient="vert" idx="13"/>
          </p:nvPr>
        </p:nvSpPr>
        <p:spPr>
          <a:xfrm>
            <a:off x="9115587" y="689282"/>
            <a:ext cx="2521579" cy="187872"/>
          </a:xfrm>
        </p:spPr>
        <p:txBody>
          <a:bodyPr/>
          <a:lstStyle/>
          <a:p>
            <a:r>
              <a:rPr lang="en-GB" dirty="0"/>
              <a:t>The issue of defining the surface</a:t>
            </a:r>
          </a:p>
        </p:txBody>
      </p:sp>
      <p:grpSp>
        <p:nvGrpSpPr>
          <p:cNvPr id="8" name="Group 7">
            <a:extLst>
              <a:ext uri="{FF2B5EF4-FFF2-40B4-BE49-F238E27FC236}">
                <a16:creationId xmlns:a16="http://schemas.microsoft.com/office/drawing/2014/main" id="{C3A6A3DB-056B-F4AE-9620-4FB0D9E8D93C}"/>
              </a:ext>
            </a:extLst>
          </p:cNvPr>
          <p:cNvGrpSpPr/>
          <p:nvPr/>
        </p:nvGrpSpPr>
        <p:grpSpPr>
          <a:xfrm>
            <a:off x="9270809" y="6000123"/>
            <a:ext cx="1764500" cy="582836"/>
            <a:chOff x="2476500" y="1897283"/>
            <a:chExt cx="1764500" cy="582836"/>
          </a:xfrm>
        </p:grpSpPr>
        <p:pic>
          <p:nvPicPr>
            <p:cNvPr id="9" name="Grafik 118">
              <a:extLst>
                <a:ext uri="{FF2B5EF4-FFF2-40B4-BE49-F238E27FC236}">
                  <a16:creationId xmlns:a16="http://schemas.microsoft.com/office/drawing/2014/main" id="{0336A868-0537-38E9-19AA-80E37E2262D0}"/>
                </a:ext>
              </a:extLst>
            </p:cNvPr>
            <p:cNvPicPr>
              <a:picLocks noChangeAspect="1"/>
            </p:cNvPicPr>
            <p:nvPr/>
          </p:nvPicPr>
          <p:blipFill rotWithShape="1">
            <a:blip r:embed="rId3"/>
            <a:srcRect t="18450"/>
            <a:stretch/>
          </p:blipFill>
          <p:spPr>
            <a:xfrm>
              <a:off x="2476500" y="1897285"/>
              <a:ext cx="1764500" cy="582834"/>
            </a:xfrm>
            <a:prstGeom prst="rect">
              <a:avLst/>
            </a:prstGeom>
          </p:spPr>
        </p:pic>
        <p:sp>
          <p:nvSpPr>
            <p:cNvPr id="10" name="Rechteck 120">
              <a:extLst>
                <a:ext uri="{FF2B5EF4-FFF2-40B4-BE49-F238E27FC236}">
                  <a16:creationId xmlns:a16="http://schemas.microsoft.com/office/drawing/2014/main" id="{446AEA4D-FC00-9CCB-0083-276A7D7921A0}"/>
                </a:ext>
              </a:extLst>
            </p:cNvPr>
            <p:cNvSpPr/>
            <p:nvPr/>
          </p:nvSpPr>
          <p:spPr>
            <a:xfrm>
              <a:off x="3743325" y="1897284"/>
              <a:ext cx="49767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21">
              <a:extLst>
                <a:ext uri="{FF2B5EF4-FFF2-40B4-BE49-F238E27FC236}">
                  <a16:creationId xmlns:a16="http://schemas.microsoft.com/office/drawing/2014/main" id="{98E9F5F7-D391-AD56-51E2-5C75F69EDCB7}"/>
                </a:ext>
              </a:extLst>
            </p:cNvPr>
            <p:cNvSpPr/>
            <p:nvPr/>
          </p:nvSpPr>
          <p:spPr>
            <a:xfrm>
              <a:off x="2476500" y="1897283"/>
              <a:ext cx="35242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hteck 119">
              <a:extLst>
                <a:ext uri="{FF2B5EF4-FFF2-40B4-BE49-F238E27FC236}">
                  <a16:creationId xmlns:a16="http://schemas.microsoft.com/office/drawing/2014/main" id="{1107EC3E-71D6-765A-F62E-CD3B28F3C8EC}"/>
                </a:ext>
              </a:extLst>
            </p:cNvPr>
            <p:cNvSpPr/>
            <p:nvPr/>
          </p:nvSpPr>
          <p:spPr>
            <a:xfrm>
              <a:off x="2828925" y="1897284"/>
              <a:ext cx="914400" cy="582835"/>
            </a:xfrm>
            <a:prstGeom prst="rect">
              <a:avLst/>
            </a:prstGeom>
            <a:noFill/>
            <a:ln>
              <a:solidFill>
                <a:srgbClr val="22B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descr="Graphical user interface, chart, line chart">
            <a:extLst>
              <a:ext uri="{FF2B5EF4-FFF2-40B4-BE49-F238E27FC236}">
                <a16:creationId xmlns:a16="http://schemas.microsoft.com/office/drawing/2014/main" id="{9A61A060-687E-4FD0-12A8-FCEC4903FF15}"/>
              </a:ext>
            </a:extLst>
          </p:cNvPr>
          <p:cNvPicPr>
            <a:picLocks noChangeAspect="1"/>
          </p:cNvPicPr>
          <p:nvPr/>
        </p:nvPicPr>
        <p:blipFill>
          <a:blip r:embed="rId4"/>
          <a:stretch>
            <a:fillRect/>
          </a:stretch>
        </p:blipFill>
        <p:spPr>
          <a:xfrm>
            <a:off x="2265209" y="783218"/>
            <a:ext cx="6678256" cy="3457040"/>
          </a:xfrm>
          <a:prstGeom prst="rect">
            <a:avLst/>
          </a:prstGeom>
        </p:spPr>
      </p:pic>
      <p:pic>
        <p:nvPicPr>
          <p:cNvPr id="3" name="Picture 2" descr="Chart, scatter chart&#10;&#10;Description automatically generated">
            <a:extLst>
              <a:ext uri="{FF2B5EF4-FFF2-40B4-BE49-F238E27FC236}">
                <a16:creationId xmlns:a16="http://schemas.microsoft.com/office/drawing/2014/main" id="{BB6A0DB6-25E7-F6CB-959B-95BC4630677E}"/>
              </a:ext>
            </a:extLst>
          </p:cNvPr>
          <p:cNvPicPr>
            <a:picLocks noChangeAspect="1"/>
          </p:cNvPicPr>
          <p:nvPr/>
        </p:nvPicPr>
        <p:blipFill>
          <a:blip r:embed="rId5"/>
          <a:stretch>
            <a:fillRect/>
          </a:stretch>
        </p:blipFill>
        <p:spPr>
          <a:xfrm>
            <a:off x="750998" y="4266974"/>
            <a:ext cx="10284311" cy="1620792"/>
          </a:xfrm>
          <a:prstGeom prst="rect">
            <a:avLst/>
          </a:prstGeom>
        </p:spPr>
      </p:pic>
    </p:spTree>
    <p:extLst>
      <p:ext uri="{BB962C8B-B14F-4D97-AF65-F5344CB8AC3E}">
        <p14:creationId xmlns:p14="http://schemas.microsoft.com/office/powerpoint/2010/main" val="3351752004"/>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6D52DB-E6E1-A796-9099-97565B56D3B1}"/>
              </a:ext>
            </a:extLst>
          </p:cNvPr>
          <p:cNvSpPr>
            <a:spLocks noGrp="1"/>
          </p:cNvSpPr>
          <p:nvPr>
            <p:ph type="ftr" sz="quarter" idx="10"/>
          </p:nvPr>
        </p:nvSpPr>
        <p:spPr/>
        <p:txBody>
          <a:bodyPr/>
          <a:lstStyle/>
          <a:p>
            <a:r>
              <a:rPr lang="en-US" dirty="0"/>
              <a:t>Frederik Zysk</a:t>
            </a:r>
          </a:p>
        </p:txBody>
      </p:sp>
      <p:sp>
        <p:nvSpPr>
          <p:cNvPr id="5" name="Slide Number Placeholder 4">
            <a:extLst>
              <a:ext uri="{FF2B5EF4-FFF2-40B4-BE49-F238E27FC236}">
                <a16:creationId xmlns:a16="http://schemas.microsoft.com/office/drawing/2014/main" id="{89AB8DE0-69B0-5206-1922-EA30456E00BB}"/>
              </a:ext>
            </a:extLst>
          </p:cNvPr>
          <p:cNvSpPr>
            <a:spLocks noGrp="1"/>
          </p:cNvSpPr>
          <p:nvPr>
            <p:ph type="sldNum" sz="quarter" idx="11"/>
          </p:nvPr>
        </p:nvSpPr>
        <p:spPr/>
        <p:txBody>
          <a:bodyPr/>
          <a:lstStyle/>
          <a:p>
            <a:fld id="{C0BC624C-2554-4659-A1D8-66347873820C}" type="slidenum">
              <a:rPr lang="de-DE" smtClean="0"/>
              <a:pPr/>
              <a:t>4</a:t>
            </a:fld>
            <a:endParaRPr lang="de-DE" sz="1800" dirty="0"/>
          </a:p>
        </p:txBody>
      </p:sp>
      <p:sp>
        <p:nvSpPr>
          <p:cNvPr id="6" name="Vertical Text Placeholder 5">
            <a:extLst>
              <a:ext uri="{FF2B5EF4-FFF2-40B4-BE49-F238E27FC236}">
                <a16:creationId xmlns:a16="http://schemas.microsoft.com/office/drawing/2014/main" id="{C28687C8-715B-9D66-F81D-B41BC0E52363}"/>
              </a:ext>
            </a:extLst>
          </p:cNvPr>
          <p:cNvSpPr>
            <a:spLocks noGrp="1"/>
          </p:cNvSpPr>
          <p:nvPr>
            <p:ph type="body" orient="vert" idx="12"/>
          </p:nvPr>
        </p:nvSpPr>
        <p:spPr>
          <a:xfrm>
            <a:off x="9511013" y="457244"/>
            <a:ext cx="2126150" cy="187872"/>
          </a:xfrm>
        </p:spPr>
        <p:txBody>
          <a:bodyPr/>
          <a:lstStyle/>
          <a:p>
            <a:r>
              <a:rPr lang="en-GB" dirty="0"/>
              <a:t>Self diffusion in nanopores</a:t>
            </a:r>
          </a:p>
        </p:txBody>
      </p:sp>
      <p:sp>
        <p:nvSpPr>
          <p:cNvPr id="7" name="Vertical Text Placeholder 6">
            <a:extLst>
              <a:ext uri="{FF2B5EF4-FFF2-40B4-BE49-F238E27FC236}">
                <a16:creationId xmlns:a16="http://schemas.microsoft.com/office/drawing/2014/main" id="{77E33B16-E840-5A19-3C5B-F3A5909F8740}"/>
              </a:ext>
            </a:extLst>
          </p:cNvPr>
          <p:cNvSpPr>
            <a:spLocks noGrp="1"/>
          </p:cNvSpPr>
          <p:nvPr>
            <p:ph type="body" orient="vert" idx="13"/>
          </p:nvPr>
        </p:nvSpPr>
        <p:spPr>
          <a:xfrm>
            <a:off x="9349112" y="689282"/>
            <a:ext cx="2288054" cy="187872"/>
          </a:xfrm>
        </p:spPr>
        <p:txBody>
          <a:bodyPr/>
          <a:lstStyle/>
          <a:p>
            <a:r>
              <a:rPr lang="en-GB" dirty="0"/>
              <a:t>Hydrophobic super-diffusion?</a:t>
            </a:r>
          </a:p>
        </p:txBody>
      </p:sp>
      <p:grpSp>
        <p:nvGrpSpPr>
          <p:cNvPr id="12" name="Group 11">
            <a:extLst>
              <a:ext uri="{FF2B5EF4-FFF2-40B4-BE49-F238E27FC236}">
                <a16:creationId xmlns:a16="http://schemas.microsoft.com/office/drawing/2014/main" id="{08966BBC-3056-9DBF-2433-C19A06FD6743}"/>
              </a:ext>
            </a:extLst>
          </p:cNvPr>
          <p:cNvGrpSpPr/>
          <p:nvPr/>
        </p:nvGrpSpPr>
        <p:grpSpPr>
          <a:xfrm>
            <a:off x="9270809" y="6000123"/>
            <a:ext cx="1764500" cy="582836"/>
            <a:chOff x="2476500" y="1897283"/>
            <a:chExt cx="1764500" cy="582836"/>
          </a:xfrm>
        </p:grpSpPr>
        <p:pic>
          <p:nvPicPr>
            <p:cNvPr id="13" name="Grafik 118">
              <a:extLst>
                <a:ext uri="{FF2B5EF4-FFF2-40B4-BE49-F238E27FC236}">
                  <a16:creationId xmlns:a16="http://schemas.microsoft.com/office/drawing/2014/main" id="{D8D3B340-6A92-A492-D673-5D56829C92AC}"/>
                </a:ext>
              </a:extLst>
            </p:cNvPr>
            <p:cNvPicPr>
              <a:picLocks noChangeAspect="1"/>
            </p:cNvPicPr>
            <p:nvPr/>
          </p:nvPicPr>
          <p:blipFill rotWithShape="1">
            <a:blip r:embed="rId3"/>
            <a:srcRect t="18450"/>
            <a:stretch/>
          </p:blipFill>
          <p:spPr>
            <a:xfrm>
              <a:off x="2476500" y="1897285"/>
              <a:ext cx="1764500" cy="582834"/>
            </a:xfrm>
            <a:prstGeom prst="rect">
              <a:avLst/>
            </a:prstGeom>
          </p:spPr>
        </p:pic>
        <p:sp>
          <p:nvSpPr>
            <p:cNvPr id="14" name="Rechteck 120">
              <a:extLst>
                <a:ext uri="{FF2B5EF4-FFF2-40B4-BE49-F238E27FC236}">
                  <a16:creationId xmlns:a16="http://schemas.microsoft.com/office/drawing/2014/main" id="{79EB01D7-0351-64CD-AF92-9AE0AA89B963}"/>
                </a:ext>
              </a:extLst>
            </p:cNvPr>
            <p:cNvSpPr/>
            <p:nvPr/>
          </p:nvSpPr>
          <p:spPr>
            <a:xfrm>
              <a:off x="3743325" y="1897284"/>
              <a:ext cx="49767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21">
              <a:extLst>
                <a:ext uri="{FF2B5EF4-FFF2-40B4-BE49-F238E27FC236}">
                  <a16:creationId xmlns:a16="http://schemas.microsoft.com/office/drawing/2014/main" id="{7033B79F-3BCE-616C-B63E-2127EAF1E174}"/>
                </a:ext>
              </a:extLst>
            </p:cNvPr>
            <p:cNvSpPr/>
            <p:nvPr/>
          </p:nvSpPr>
          <p:spPr>
            <a:xfrm>
              <a:off x="2476500" y="1897283"/>
              <a:ext cx="35242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hteck 119">
              <a:extLst>
                <a:ext uri="{FF2B5EF4-FFF2-40B4-BE49-F238E27FC236}">
                  <a16:creationId xmlns:a16="http://schemas.microsoft.com/office/drawing/2014/main" id="{F025F12A-9D8B-56C4-00CE-2BBBC708E788}"/>
                </a:ext>
              </a:extLst>
            </p:cNvPr>
            <p:cNvSpPr/>
            <p:nvPr/>
          </p:nvSpPr>
          <p:spPr>
            <a:xfrm>
              <a:off x="2828925" y="1897284"/>
              <a:ext cx="914400" cy="582835"/>
            </a:xfrm>
            <a:prstGeom prst="rect">
              <a:avLst/>
            </a:prstGeom>
            <a:noFill/>
            <a:ln>
              <a:solidFill>
                <a:srgbClr val="22B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Chart, line chart">
            <a:extLst>
              <a:ext uri="{FF2B5EF4-FFF2-40B4-BE49-F238E27FC236}">
                <a16:creationId xmlns:a16="http://schemas.microsoft.com/office/drawing/2014/main" id="{75C6C772-5572-D378-BBE1-AFCAFC057E27}"/>
              </a:ext>
            </a:extLst>
          </p:cNvPr>
          <p:cNvPicPr>
            <a:picLocks noChangeAspect="1"/>
          </p:cNvPicPr>
          <p:nvPr/>
        </p:nvPicPr>
        <p:blipFill>
          <a:blip r:embed="rId4"/>
          <a:stretch>
            <a:fillRect/>
          </a:stretch>
        </p:blipFill>
        <p:spPr>
          <a:xfrm>
            <a:off x="209818" y="1403532"/>
            <a:ext cx="5886182" cy="4322966"/>
          </a:xfrm>
          <a:prstGeom prst="rect">
            <a:avLst/>
          </a:prstGeom>
        </p:spPr>
      </p:pic>
      <p:pic>
        <p:nvPicPr>
          <p:cNvPr id="19" name="Picture 18">
            <a:extLst>
              <a:ext uri="{FF2B5EF4-FFF2-40B4-BE49-F238E27FC236}">
                <a16:creationId xmlns:a16="http://schemas.microsoft.com/office/drawing/2014/main" id="{35B38127-2315-A75B-0C8A-26192F8A3081}"/>
              </a:ext>
            </a:extLst>
          </p:cNvPr>
          <p:cNvPicPr>
            <a:picLocks noChangeAspect="1"/>
          </p:cNvPicPr>
          <p:nvPr/>
        </p:nvPicPr>
        <p:blipFill>
          <a:blip r:embed="rId5"/>
          <a:stretch>
            <a:fillRect/>
          </a:stretch>
        </p:blipFill>
        <p:spPr>
          <a:xfrm>
            <a:off x="6732908" y="1666190"/>
            <a:ext cx="4302401" cy="3797650"/>
          </a:xfrm>
          <a:prstGeom prst="rect">
            <a:avLst/>
          </a:prstGeom>
        </p:spPr>
      </p:pic>
    </p:spTree>
    <p:extLst>
      <p:ext uri="{BB962C8B-B14F-4D97-AF65-F5344CB8AC3E}">
        <p14:creationId xmlns:p14="http://schemas.microsoft.com/office/powerpoint/2010/main" val="426779521"/>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A7558FB1-F40F-4E50-8A29-42D78407AB92}"/>
              </a:ext>
            </a:extLst>
          </p:cNvPr>
          <p:cNvSpPr>
            <a:spLocks noGrp="1"/>
          </p:cNvSpPr>
          <p:nvPr>
            <p:ph type="ftr" sz="quarter" idx="10"/>
          </p:nvPr>
        </p:nvSpPr>
        <p:spPr/>
        <p:txBody>
          <a:bodyPr/>
          <a:lstStyle/>
          <a:p>
            <a:r>
              <a:rPr lang="en-US" dirty="0"/>
              <a:t>Frederik Zysk</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5</a:t>
            </a:fld>
            <a:endParaRPr lang="de-DE" dirty="0"/>
          </a:p>
        </p:txBody>
      </p:sp>
      <p:sp>
        <p:nvSpPr>
          <p:cNvPr id="18" name="Vertikaler Textplatzhalter 19">
            <a:extLst>
              <a:ext uri="{FF2B5EF4-FFF2-40B4-BE49-F238E27FC236}">
                <a16:creationId xmlns:a16="http://schemas.microsoft.com/office/drawing/2014/main" id="{976C0356-B55D-4947-B9C5-F09B9585DBA8}"/>
              </a:ext>
            </a:extLst>
          </p:cNvPr>
          <p:cNvSpPr>
            <a:spLocks noGrp="1"/>
          </p:cNvSpPr>
          <p:nvPr>
            <p:ph type="body" orient="vert" idx="12"/>
          </p:nvPr>
        </p:nvSpPr>
        <p:spPr>
          <a:xfrm>
            <a:off x="8567357" y="457244"/>
            <a:ext cx="3069806" cy="187872"/>
          </a:xfrm>
          <a:solidFill>
            <a:srgbClr val="00B0F0"/>
          </a:solidFill>
        </p:spPr>
        <p:txBody>
          <a:bodyPr rIns="36000"/>
          <a:lstStyle/>
          <a:p>
            <a:r>
              <a:rPr lang="en-US" dirty="0"/>
              <a:t>Diffusion is faster in hydrophobic pores</a:t>
            </a:r>
          </a:p>
        </p:txBody>
      </p:sp>
      <p:sp>
        <p:nvSpPr>
          <p:cNvPr id="19" name="Vertikaler Textplatzhalter 20">
            <a:extLst>
              <a:ext uri="{FF2B5EF4-FFF2-40B4-BE49-F238E27FC236}">
                <a16:creationId xmlns:a16="http://schemas.microsoft.com/office/drawing/2014/main" id="{7E668CDB-6ABE-402D-B01C-7EA2B478EDD3}"/>
              </a:ext>
            </a:extLst>
          </p:cNvPr>
          <p:cNvSpPr>
            <a:spLocks noGrp="1"/>
          </p:cNvSpPr>
          <p:nvPr>
            <p:ph type="body" orient="vert" idx="13"/>
          </p:nvPr>
        </p:nvSpPr>
        <p:spPr>
          <a:xfrm>
            <a:off x="10897614" y="689282"/>
            <a:ext cx="739552" cy="187872"/>
          </a:xfrm>
          <a:solidFill>
            <a:srgbClr val="00B0F0"/>
          </a:solidFill>
        </p:spPr>
        <p:txBody>
          <a:bodyPr rIns="36000"/>
          <a:lstStyle/>
          <a:p>
            <a:r>
              <a:rPr lang="en-US" dirty="0"/>
              <a:t>But why?</a:t>
            </a:r>
          </a:p>
        </p:txBody>
      </p:sp>
      <p:grpSp>
        <p:nvGrpSpPr>
          <p:cNvPr id="2" name="Group 1">
            <a:extLst>
              <a:ext uri="{FF2B5EF4-FFF2-40B4-BE49-F238E27FC236}">
                <a16:creationId xmlns:a16="http://schemas.microsoft.com/office/drawing/2014/main" id="{F4C31824-B56C-CCDA-AE78-7299CAF79D2E}"/>
              </a:ext>
            </a:extLst>
          </p:cNvPr>
          <p:cNvGrpSpPr/>
          <p:nvPr/>
        </p:nvGrpSpPr>
        <p:grpSpPr>
          <a:xfrm>
            <a:off x="601133" y="1100611"/>
            <a:ext cx="6159253" cy="4451350"/>
            <a:chOff x="4759996" y="1056222"/>
            <a:chExt cx="6159253" cy="4451350"/>
          </a:xfrm>
        </p:grpSpPr>
        <p:pic>
          <p:nvPicPr>
            <p:cNvPr id="13" name="Picture 12">
              <a:extLst>
                <a:ext uri="{FF2B5EF4-FFF2-40B4-BE49-F238E27FC236}">
                  <a16:creationId xmlns:a16="http://schemas.microsoft.com/office/drawing/2014/main" id="{11CD67E5-3925-CB7B-7DBC-59F89395467C}"/>
                </a:ext>
              </a:extLst>
            </p:cNvPr>
            <p:cNvPicPr/>
            <p:nvPr/>
          </p:nvPicPr>
          <p:blipFill>
            <a:blip r:embed="rId2"/>
            <a:stretch/>
          </p:blipFill>
          <p:spPr>
            <a:xfrm>
              <a:off x="4759996" y="1056222"/>
              <a:ext cx="6159253" cy="4451350"/>
            </a:xfrm>
            <a:prstGeom prst="rect">
              <a:avLst/>
            </a:prstGeom>
            <a:ln>
              <a:noFill/>
            </a:ln>
          </p:spPr>
        </p:pic>
        <p:grpSp>
          <p:nvGrpSpPr>
            <p:cNvPr id="14" name="Group 13">
              <a:extLst>
                <a:ext uri="{FF2B5EF4-FFF2-40B4-BE49-F238E27FC236}">
                  <a16:creationId xmlns:a16="http://schemas.microsoft.com/office/drawing/2014/main" id="{200ACE0C-7A25-355B-15AD-72B0D98DD1F9}"/>
                </a:ext>
              </a:extLst>
            </p:cNvPr>
            <p:cNvGrpSpPr/>
            <p:nvPr/>
          </p:nvGrpSpPr>
          <p:grpSpPr>
            <a:xfrm>
              <a:off x="5264612" y="1504359"/>
              <a:ext cx="5509268" cy="3730410"/>
              <a:chOff x="5292604" y="1452254"/>
              <a:chExt cx="5509268" cy="3730410"/>
            </a:xfrm>
          </p:grpSpPr>
          <p:sp>
            <p:nvSpPr>
              <p:cNvPr id="15" name="CustomShape 2">
                <a:extLst>
                  <a:ext uri="{FF2B5EF4-FFF2-40B4-BE49-F238E27FC236}">
                    <a16:creationId xmlns:a16="http://schemas.microsoft.com/office/drawing/2014/main" id="{A2235062-1020-1F6F-78CC-7E5D6A50022D}"/>
                  </a:ext>
                </a:extLst>
              </p:cNvPr>
              <p:cNvSpPr>
                <a:spLocks noChangeAspect="1"/>
              </p:cNvSpPr>
              <p:nvPr/>
            </p:nvSpPr>
            <p:spPr>
              <a:xfrm>
                <a:off x="6095054" y="1632489"/>
                <a:ext cx="1443600" cy="1441879"/>
              </a:xfrm>
              <a:prstGeom prst="ellipse">
                <a:avLst/>
              </a:prstGeom>
              <a:noFill/>
              <a:ln w="72000">
                <a:solidFill>
                  <a:srgbClr val="000000"/>
                </a:solidFill>
                <a:round/>
              </a:ln>
            </p:spPr>
            <p:style>
              <a:lnRef idx="0">
                <a:scrgbClr r="0" g="0" b="0"/>
              </a:lnRef>
              <a:fillRef idx="0">
                <a:scrgbClr r="0" g="0" b="0"/>
              </a:fillRef>
              <a:effectRef idx="0">
                <a:scrgbClr r="0" g="0" b="0"/>
              </a:effectRef>
              <a:fontRef idx="minor"/>
            </p:style>
          </p:sp>
          <p:sp>
            <p:nvSpPr>
              <p:cNvPr id="16" name="CustomShape 3">
                <a:extLst>
                  <a:ext uri="{FF2B5EF4-FFF2-40B4-BE49-F238E27FC236}">
                    <a16:creationId xmlns:a16="http://schemas.microsoft.com/office/drawing/2014/main" id="{1467DF08-A624-F049-93AB-513D7E289335}"/>
                  </a:ext>
                </a:extLst>
              </p:cNvPr>
              <p:cNvSpPr>
                <a:spLocks noChangeAspect="1"/>
              </p:cNvSpPr>
              <p:nvPr/>
            </p:nvSpPr>
            <p:spPr>
              <a:xfrm>
                <a:off x="8680728" y="2353428"/>
                <a:ext cx="1443600" cy="1441879"/>
              </a:xfrm>
              <a:prstGeom prst="ellipse">
                <a:avLst/>
              </a:prstGeom>
              <a:noFill/>
              <a:ln w="72000">
                <a:solidFill>
                  <a:srgbClr val="000000"/>
                </a:solidFill>
                <a:round/>
              </a:ln>
            </p:spPr>
            <p:style>
              <a:lnRef idx="0">
                <a:scrgbClr r="0" g="0" b="0"/>
              </a:lnRef>
              <a:fillRef idx="0">
                <a:scrgbClr r="0" g="0" b="0"/>
              </a:fillRef>
              <a:effectRef idx="0">
                <a:scrgbClr r="0" g="0" b="0"/>
              </a:effectRef>
              <a:fontRef idx="minor"/>
            </p:style>
          </p:sp>
          <p:sp>
            <p:nvSpPr>
              <p:cNvPr id="17" name="CustomShape 4">
                <a:extLst>
                  <a:ext uri="{FF2B5EF4-FFF2-40B4-BE49-F238E27FC236}">
                    <a16:creationId xmlns:a16="http://schemas.microsoft.com/office/drawing/2014/main" id="{8A07DAE8-D1C7-38EA-93C9-9D3B377D8BDC}"/>
                  </a:ext>
                </a:extLst>
              </p:cNvPr>
              <p:cNvSpPr>
                <a:spLocks noChangeAspect="1"/>
              </p:cNvSpPr>
              <p:nvPr/>
            </p:nvSpPr>
            <p:spPr>
              <a:xfrm>
                <a:off x="6412153" y="3615073"/>
                <a:ext cx="720000" cy="720939"/>
              </a:xfrm>
              <a:prstGeom prst="ellipse">
                <a:avLst/>
              </a:prstGeom>
              <a:noFill/>
              <a:ln w="72000">
                <a:solidFill>
                  <a:srgbClr val="000000"/>
                </a:solidFill>
                <a:round/>
              </a:ln>
            </p:spPr>
            <p:style>
              <a:lnRef idx="0">
                <a:scrgbClr r="0" g="0" b="0"/>
              </a:lnRef>
              <a:fillRef idx="0">
                <a:scrgbClr r="0" g="0" b="0"/>
              </a:fillRef>
              <a:effectRef idx="0">
                <a:scrgbClr r="0" g="0" b="0"/>
              </a:effectRef>
              <a:fontRef idx="minor"/>
            </p:style>
          </p:sp>
          <p:sp>
            <p:nvSpPr>
              <p:cNvPr id="20" name="CustomShape 5">
                <a:extLst>
                  <a:ext uri="{FF2B5EF4-FFF2-40B4-BE49-F238E27FC236}">
                    <a16:creationId xmlns:a16="http://schemas.microsoft.com/office/drawing/2014/main" id="{D9AA016C-59AD-AF74-11BE-A98A71F64412}"/>
                  </a:ext>
                </a:extLst>
              </p:cNvPr>
              <p:cNvSpPr/>
              <p:nvPr/>
            </p:nvSpPr>
            <p:spPr>
              <a:xfrm>
                <a:off x="9037373" y="4461725"/>
                <a:ext cx="720000" cy="720939"/>
              </a:xfrm>
              <a:prstGeom prst="ellipse">
                <a:avLst/>
              </a:prstGeom>
              <a:noFill/>
              <a:ln w="72000">
                <a:solidFill>
                  <a:srgbClr val="000000"/>
                </a:solidFill>
                <a:round/>
              </a:ln>
            </p:spPr>
            <p:style>
              <a:lnRef idx="0">
                <a:scrgbClr r="0" g="0" b="0"/>
              </a:lnRef>
              <a:fillRef idx="0">
                <a:scrgbClr r="0" g="0" b="0"/>
              </a:fillRef>
              <a:effectRef idx="0">
                <a:scrgbClr r="0" g="0" b="0"/>
              </a:effectRef>
              <a:fontRef idx="minor"/>
            </p:style>
          </p:sp>
          <p:pic>
            <p:nvPicPr>
              <p:cNvPr id="21" name="Picture 20">
                <a:extLst>
                  <a:ext uri="{FF2B5EF4-FFF2-40B4-BE49-F238E27FC236}">
                    <a16:creationId xmlns:a16="http://schemas.microsoft.com/office/drawing/2014/main" id="{6E8904EC-EF25-DA85-CB31-B6E62E363110}"/>
                  </a:ext>
                </a:extLst>
              </p:cNvPr>
              <p:cNvPicPr/>
              <p:nvPr/>
            </p:nvPicPr>
            <p:blipFill>
              <a:blip r:embed="rId3"/>
              <a:stretch/>
            </p:blipFill>
            <p:spPr>
              <a:xfrm>
                <a:off x="9126534" y="1452254"/>
                <a:ext cx="1675338" cy="640284"/>
              </a:xfrm>
              <a:prstGeom prst="rect">
                <a:avLst/>
              </a:prstGeom>
              <a:ln>
                <a:noFill/>
              </a:ln>
            </p:spPr>
          </p:pic>
          <p:sp>
            <p:nvSpPr>
              <p:cNvPr id="22" name="CustomShape 6">
                <a:extLst>
                  <a:ext uri="{FF2B5EF4-FFF2-40B4-BE49-F238E27FC236}">
                    <a16:creationId xmlns:a16="http://schemas.microsoft.com/office/drawing/2014/main" id="{A4FB7718-A181-B3C2-3342-F0514F3DA414}"/>
                  </a:ext>
                </a:extLst>
              </p:cNvPr>
              <p:cNvSpPr>
                <a:spLocks noChangeAspect="1"/>
              </p:cNvSpPr>
              <p:nvPr/>
            </p:nvSpPr>
            <p:spPr>
              <a:xfrm>
                <a:off x="8769889" y="2443545"/>
                <a:ext cx="1267200" cy="1261644"/>
              </a:xfrm>
              <a:prstGeom prst="ellipse">
                <a:avLst/>
              </a:prstGeom>
              <a:noFill/>
              <a:ln w="72000">
                <a:solidFill>
                  <a:srgbClr val="0070C0"/>
                </a:solidFill>
                <a:round/>
              </a:ln>
            </p:spPr>
            <p:style>
              <a:lnRef idx="0">
                <a:scrgbClr r="0" g="0" b="0"/>
              </a:lnRef>
              <a:fillRef idx="0">
                <a:scrgbClr r="0" g="0" b="0"/>
              </a:fillRef>
              <a:effectRef idx="0">
                <a:scrgbClr r="0" g="0" b="0"/>
              </a:effectRef>
              <a:fontRef idx="minor"/>
            </p:style>
          </p:sp>
          <p:sp>
            <p:nvSpPr>
              <p:cNvPr id="23" name="CustomShape 7">
                <a:extLst>
                  <a:ext uri="{FF2B5EF4-FFF2-40B4-BE49-F238E27FC236}">
                    <a16:creationId xmlns:a16="http://schemas.microsoft.com/office/drawing/2014/main" id="{1D8201D0-6DD7-3752-4650-55ADB9641110}"/>
                  </a:ext>
                </a:extLst>
              </p:cNvPr>
              <p:cNvSpPr/>
              <p:nvPr/>
            </p:nvSpPr>
            <p:spPr>
              <a:xfrm>
                <a:off x="6184215" y="1722606"/>
                <a:ext cx="1267200" cy="1261644"/>
              </a:xfrm>
              <a:prstGeom prst="ellipse">
                <a:avLst/>
              </a:prstGeom>
              <a:noFill/>
              <a:ln w="72000">
                <a:solidFill>
                  <a:srgbClr val="FF8000"/>
                </a:solidFill>
                <a:round/>
              </a:ln>
            </p:spPr>
            <p:style>
              <a:lnRef idx="0">
                <a:scrgbClr r="0" g="0" b="0"/>
              </a:lnRef>
              <a:fillRef idx="0">
                <a:scrgbClr r="0" g="0" b="0"/>
              </a:fillRef>
              <a:effectRef idx="0">
                <a:scrgbClr r="0" g="0" b="0"/>
              </a:effectRef>
              <a:fontRef idx="minor"/>
            </p:style>
            <p:txBody>
              <a:bodyPr/>
              <a:lstStyle/>
              <a:p>
                <a:endParaRPr lang="en-GB" dirty="0"/>
              </a:p>
            </p:txBody>
          </p:sp>
          <p:sp>
            <p:nvSpPr>
              <p:cNvPr id="24" name="CustomShape 8">
                <a:extLst>
                  <a:ext uri="{FF2B5EF4-FFF2-40B4-BE49-F238E27FC236}">
                    <a16:creationId xmlns:a16="http://schemas.microsoft.com/office/drawing/2014/main" id="{A1E3C28E-47C6-6094-07E9-AAE874C946E0}"/>
                  </a:ext>
                </a:extLst>
              </p:cNvPr>
              <p:cNvSpPr>
                <a:spLocks noChangeAspect="1"/>
              </p:cNvSpPr>
              <p:nvPr/>
            </p:nvSpPr>
            <p:spPr>
              <a:xfrm>
                <a:off x="6489299" y="3676628"/>
                <a:ext cx="576000" cy="576000"/>
              </a:xfrm>
              <a:prstGeom prst="ellipse">
                <a:avLst/>
              </a:prstGeom>
              <a:noFill/>
              <a:ln w="72000">
                <a:solidFill>
                  <a:srgbClr val="FF8000"/>
                </a:solidFill>
                <a:round/>
              </a:ln>
            </p:spPr>
            <p:style>
              <a:lnRef idx="0">
                <a:scrgbClr r="0" g="0" b="0"/>
              </a:lnRef>
              <a:fillRef idx="0">
                <a:scrgbClr r="0" g="0" b="0"/>
              </a:fillRef>
              <a:effectRef idx="0">
                <a:scrgbClr r="0" g="0" b="0"/>
              </a:effectRef>
              <a:fontRef idx="minor"/>
            </p:style>
            <p:txBody>
              <a:bodyPr/>
              <a:lstStyle/>
              <a:p>
                <a:endParaRPr lang="en-GB" dirty="0"/>
              </a:p>
            </p:txBody>
          </p:sp>
          <p:sp>
            <p:nvSpPr>
              <p:cNvPr id="25" name="CustomShape 9">
                <a:extLst>
                  <a:ext uri="{FF2B5EF4-FFF2-40B4-BE49-F238E27FC236}">
                    <a16:creationId xmlns:a16="http://schemas.microsoft.com/office/drawing/2014/main" id="{6AE86E35-8405-A2BA-CDFB-2879221B91EC}"/>
                  </a:ext>
                </a:extLst>
              </p:cNvPr>
              <p:cNvSpPr/>
              <p:nvPr/>
            </p:nvSpPr>
            <p:spPr>
              <a:xfrm>
                <a:off x="9126534" y="4551843"/>
                <a:ext cx="540000" cy="540705"/>
              </a:xfrm>
              <a:prstGeom prst="ellipse">
                <a:avLst/>
              </a:prstGeom>
              <a:noFill/>
              <a:ln w="72000">
                <a:solidFill>
                  <a:srgbClr val="0070C0"/>
                </a:solidFill>
                <a:round/>
              </a:ln>
            </p:spPr>
            <p:style>
              <a:lnRef idx="0">
                <a:scrgbClr r="0" g="0" b="0"/>
              </a:lnRef>
              <a:fillRef idx="0">
                <a:scrgbClr r="0" g="0" b="0"/>
              </a:fillRef>
              <a:effectRef idx="0">
                <a:scrgbClr r="0" g="0" b="0"/>
              </a:effectRef>
              <a:fontRef idx="minor"/>
            </p:style>
            <p:txBody>
              <a:bodyPr/>
              <a:lstStyle/>
              <a:p>
                <a:endParaRPr lang="en-GB" dirty="0"/>
              </a:p>
            </p:txBody>
          </p:sp>
          <p:sp>
            <p:nvSpPr>
              <p:cNvPr id="26" name="CustomShape 12">
                <a:extLst>
                  <a:ext uri="{FF2B5EF4-FFF2-40B4-BE49-F238E27FC236}">
                    <a16:creationId xmlns:a16="http://schemas.microsoft.com/office/drawing/2014/main" id="{C5B66F27-E33A-39B1-DD76-D7ADD259E1C7}"/>
                  </a:ext>
                </a:extLst>
              </p:cNvPr>
              <p:cNvSpPr/>
              <p:nvPr/>
            </p:nvSpPr>
            <p:spPr>
              <a:xfrm rot="1216200">
                <a:off x="7767272" y="2575567"/>
                <a:ext cx="802450" cy="270352"/>
              </a:xfrm>
              <a:custGeom>
                <a:avLst/>
                <a:gdLst/>
                <a:ahLst/>
                <a:cxnLst/>
                <a:rect l="0" t="0" r="r" b="b"/>
                <a:pathLst>
                  <a:path w="1801" h="604">
                    <a:moveTo>
                      <a:pt x="0" y="301"/>
                    </a:moveTo>
                    <a:lnTo>
                      <a:pt x="357" y="2"/>
                    </a:lnTo>
                    <a:lnTo>
                      <a:pt x="359" y="151"/>
                    </a:lnTo>
                    <a:lnTo>
                      <a:pt x="1442" y="151"/>
                    </a:lnTo>
                    <a:lnTo>
                      <a:pt x="1441" y="0"/>
                    </a:lnTo>
                    <a:lnTo>
                      <a:pt x="1800" y="301"/>
                    </a:lnTo>
                    <a:lnTo>
                      <a:pt x="1442" y="602"/>
                    </a:lnTo>
                    <a:lnTo>
                      <a:pt x="1441" y="450"/>
                    </a:lnTo>
                    <a:lnTo>
                      <a:pt x="358" y="451"/>
                    </a:lnTo>
                    <a:lnTo>
                      <a:pt x="358" y="603"/>
                    </a:lnTo>
                    <a:lnTo>
                      <a:pt x="0" y="301"/>
                    </a:lnTo>
                  </a:path>
                </a:pathLst>
              </a:custGeom>
              <a:solidFill>
                <a:schemeClr val="accent1">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27" name="CustomShape 13">
                <a:extLst>
                  <a:ext uri="{FF2B5EF4-FFF2-40B4-BE49-F238E27FC236}">
                    <a16:creationId xmlns:a16="http://schemas.microsoft.com/office/drawing/2014/main" id="{92E61C31-0592-6593-96B7-88F675ACA8D6}"/>
                  </a:ext>
                </a:extLst>
              </p:cNvPr>
              <p:cNvSpPr/>
              <p:nvPr/>
            </p:nvSpPr>
            <p:spPr>
              <a:xfrm rot="1216200">
                <a:off x="7678111" y="4203989"/>
                <a:ext cx="802450" cy="270352"/>
              </a:xfrm>
              <a:custGeom>
                <a:avLst/>
                <a:gdLst/>
                <a:ahLst/>
                <a:cxnLst/>
                <a:rect l="0" t="0" r="r" b="b"/>
                <a:pathLst>
                  <a:path w="1801" h="604">
                    <a:moveTo>
                      <a:pt x="0" y="301"/>
                    </a:moveTo>
                    <a:lnTo>
                      <a:pt x="358" y="1"/>
                    </a:lnTo>
                    <a:lnTo>
                      <a:pt x="359" y="151"/>
                    </a:lnTo>
                    <a:lnTo>
                      <a:pt x="1442" y="151"/>
                    </a:lnTo>
                    <a:lnTo>
                      <a:pt x="1442" y="0"/>
                    </a:lnTo>
                    <a:lnTo>
                      <a:pt x="1800" y="301"/>
                    </a:lnTo>
                    <a:lnTo>
                      <a:pt x="1442" y="601"/>
                    </a:lnTo>
                    <a:lnTo>
                      <a:pt x="1442" y="450"/>
                    </a:lnTo>
                    <a:lnTo>
                      <a:pt x="359" y="451"/>
                    </a:lnTo>
                    <a:lnTo>
                      <a:pt x="358" y="603"/>
                    </a:lnTo>
                    <a:lnTo>
                      <a:pt x="0" y="301"/>
                    </a:lnTo>
                  </a:path>
                </a:pathLst>
              </a:custGeom>
              <a:solidFill>
                <a:schemeClr val="accent1">
                  <a:lumMod val="20000"/>
                  <a:lumOff val="80000"/>
                </a:schemeClr>
              </a:solidFill>
              <a:ln>
                <a:solidFill>
                  <a:srgbClr val="3465A4"/>
                </a:solidFill>
              </a:ln>
            </p:spPr>
            <p:style>
              <a:lnRef idx="0">
                <a:scrgbClr r="0" g="0" b="0"/>
              </a:lnRef>
              <a:fillRef idx="0">
                <a:scrgbClr r="0" g="0" b="0"/>
              </a:fillRef>
              <a:effectRef idx="0">
                <a:scrgbClr r="0" g="0" b="0"/>
              </a:effectRef>
              <a:fontRef idx="minor"/>
            </p:style>
          </p:sp>
          <p:sp>
            <p:nvSpPr>
              <p:cNvPr id="28" name="TextShape 14">
                <a:extLst>
                  <a:ext uri="{FF2B5EF4-FFF2-40B4-BE49-F238E27FC236}">
                    <a16:creationId xmlns:a16="http://schemas.microsoft.com/office/drawing/2014/main" id="{8361D717-35C3-655D-A85D-8832F489D69A}"/>
                  </a:ext>
                </a:extLst>
              </p:cNvPr>
              <p:cNvSpPr txBox="1"/>
              <p:nvPr/>
            </p:nvSpPr>
            <p:spPr>
              <a:xfrm>
                <a:off x="5358583" y="4604972"/>
                <a:ext cx="809583" cy="367878"/>
              </a:xfrm>
              <a:prstGeom prst="rect">
                <a:avLst/>
              </a:prstGeom>
              <a:noFill/>
              <a:ln>
                <a:noFill/>
              </a:ln>
            </p:spPr>
            <p:txBody>
              <a:bodyPr lIns="90000" tIns="45000" rIns="90000" bIns="45000">
                <a:spAutoFit/>
              </a:bodyPr>
              <a:lstStyle/>
              <a:p>
                <a:r>
                  <a:rPr lang="de-DE" sz="1050" b="0" strike="noStrike" spc="-1" dirty="0">
                    <a:latin typeface="Arial"/>
                  </a:rPr>
                  <a:t>0.4 </a:t>
                </a:r>
                <a:r>
                  <a:rPr lang="de-DE" sz="1050" b="0" strike="noStrike" spc="-1" dirty="0" err="1">
                    <a:latin typeface="Arial"/>
                  </a:rPr>
                  <a:t>nm</a:t>
                </a:r>
                <a:r>
                  <a:rPr lang="de-DE" sz="1800" b="0" strike="noStrike" spc="-1" dirty="0">
                    <a:latin typeface="Arial"/>
                  </a:rPr>
                  <a:t> </a:t>
                </a:r>
              </a:p>
            </p:txBody>
          </p:sp>
          <p:sp>
            <p:nvSpPr>
              <p:cNvPr id="29" name="TextShape 15">
                <a:extLst>
                  <a:ext uri="{FF2B5EF4-FFF2-40B4-BE49-F238E27FC236}">
                    <a16:creationId xmlns:a16="http://schemas.microsoft.com/office/drawing/2014/main" id="{D18C12E0-0961-36AA-303A-1F808B97CF60}"/>
                  </a:ext>
                </a:extLst>
              </p:cNvPr>
              <p:cNvSpPr txBox="1"/>
              <p:nvPr/>
            </p:nvSpPr>
            <p:spPr>
              <a:xfrm>
                <a:off x="5292604" y="2083076"/>
                <a:ext cx="941542" cy="367878"/>
              </a:xfrm>
              <a:prstGeom prst="rect">
                <a:avLst/>
              </a:prstGeom>
              <a:noFill/>
              <a:ln>
                <a:noFill/>
              </a:ln>
            </p:spPr>
            <p:txBody>
              <a:bodyPr lIns="90000" tIns="45000" rIns="90000" bIns="45000">
                <a:spAutoFit/>
              </a:bodyPr>
              <a:lstStyle/>
              <a:p>
                <a:r>
                  <a:rPr lang="de-DE" sz="1200" spc="-1" dirty="0">
                    <a:latin typeface="Arial"/>
                  </a:rPr>
                  <a:t>1</a:t>
                </a:r>
                <a:r>
                  <a:rPr lang="de-DE" sz="1200" b="0" strike="noStrike" spc="-1" dirty="0">
                    <a:latin typeface="Arial"/>
                  </a:rPr>
                  <a:t>.3 </a:t>
                </a:r>
                <a:r>
                  <a:rPr lang="de-DE" sz="1200" b="0" strike="noStrike" spc="-1" dirty="0" err="1">
                    <a:latin typeface="Arial"/>
                  </a:rPr>
                  <a:t>nm</a:t>
                </a:r>
                <a:r>
                  <a:rPr lang="de-DE" sz="1800" b="0" strike="noStrike" spc="-1" dirty="0">
                    <a:latin typeface="Arial"/>
                  </a:rPr>
                  <a:t> </a:t>
                </a:r>
              </a:p>
            </p:txBody>
          </p:sp>
          <p:sp>
            <p:nvSpPr>
              <p:cNvPr id="30" name="CustomShape 16">
                <a:extLst>
                  <a:ext uri="{FF2B5EF4-FFF2-40B4-BE49-F238E27FC236}">
                    <a16:creationId xmlns:a16="http://schemas.microsoft.com/office/drawing/2014/main" id="{4753397C-D5BC-87E9-B1DC-FED67EA69AC9}"/>
                  </a:ext>
                </a:extLst>
              </p:cNvPr>
              <p:cNvSpPr>
                <a:spLocks noChangeAspect="1"/>
              </p:cNvSpPr>
              <p:nvPr/>
            </p:nvSpPr>
            <p:spPr>
              <a:xfrm>
                <a:off x="6403849" y="1933469"/>
                <a:ext cx="813600" cy="811057"/>
              </a:xfrm>
              <a:prstGeom prst="ellipse">
                <a:avLst/>
              </a:prstGeom>
              <a:blipFill rotWithShape="0">
                <a:blip r:embed="rId4"/>
                <a:tile/>
              </a:blipFill>
              <a:ln>
                <a:solidFill>
                  <a:srgbClr val="808080"/>
                </a:solidFill>
              </a:ln>
            </p:spPr>
            <p:style>
              <a:lnRef idx="0">
                <a:scrgbClr r="0" g="0" b="0"/>
              </a:lnRef>
              <a:fillRef idx="0">
                <a:scrgbClr r="0" g="0" b="0"/>
              </a:fillRef>
              <a:effectRef idx="0">
                <a:scrgbClr r="0" g="0" b="0"/>
              </a:effectRef>
              <a:fontRef idx="minor"/>
            </p:style>
          </p:sp>
          <p:sp>
            <p:nvSpPr>
              <p:cNvPr id="31" name="CustomShape 17">
                <a:extLst>
                  <a:ext uri="{FF2B5EF4-FFF2-40B4-BE49-F238E27FC236}">
                    <a16:creationId xmlns:a16="http://schemas.microsoft.com/office/drawing/2014/main" id="{8662092C-734A-D541-2889-01C559FF1DBC}"/>
                  </a:ext>
                </a:extLst>
              </p:cNvPr>
              <p:cNvSpPr>
                <a:spLocks noChangeAspect="1"/>
              </p:cNvSpPr>
              <p:nvPr/>
            </p:nvSpPr>
            <p:spPr>
              <a:xfrm>
                <a:off x="8934527" y="2584917"/>
                <a:ext cx="936000" cy="936000"/>
              </a:xfrm>
              <a:prstGeom prst="ellipse">
                <a:avLst/>
              </a:prstGeom>
              <a:blipFill rotWithShape="0">
                <a:blip r:embed="rId4"/>
                <a:tile/>
              </a:blipFill>
              <a:ln>
                <a:solidFill>
                  <a:srgbClr val="808080"/>
                </a:solidFill>
              </a:ln>
            </p:spPr>
            <p:style>
              <a:lnRef idx="0">
                <a:scrgbClr r="0" g="0" b="0"/>
              </a:lnRef>
              <a:fillRef idx="0">
                <a:scrgbClr r="0" g="0" b="0"/>
              </a:fillRef>
              <a:effectRef idx="0">
                <a:scrgbClr r="0" g="0" b="0"/>
              </a:effectRef>
              <a:fontRef idx="minor"/>
            </p:style>
          </p:sp>
          <p:sp>
            <p:nvSpPr>
              <p:cNvPr id="32" name="CustomShape 18">
                <a:extLst>
                  <a:ext uri="{FF2B5EF4-FFF2-40B4-BE49-F238E27FC236}">
                    <a16:creationId xmlns:a16="http://schemas.microsoft.com/office/drawing/2014/main" id="{0C471F3D-CE0F-9EF9-8109-00A6D05BBE33}"/>
                  </a:ext>
                </a:extLst>
              </p:cNvPr>
              <p:cNvSpPr>
                <a:spLocks noChangeAspect="1"/>
              </p:cNvSpPr>
              <p:nvPr/>
            </p:nvSpPr>
            <p:spPr>
              <a:xfrm>
                <a:off x="6637153" y="3830903"/>
                <a:ext cx="270000" cy="270352"/>
              </a:xfrm>
              <a:prstGeom prst="ellipse">
                <a:avLst/>
              </a:prstGeom>
              <a:blipFill rotWithShape="0">
                <a:blip r:embed="rId4"/>
                <a:tile/>
              </a:blipFill>
              <a:ln>
                <a:solidFill>
                  <a:srgbClr val="808080"/>
                </a:solidFill>
              </a:ln>
            </p:spPr>
            <p:style>
              <a:lnRef idx="0">
                <a:scrgbClr r="0" g="0" b="0"/>
              </a:lnRef>
              <a:fillRef idx="0">
                <a:scrgbClr r="0" g="0" b="0"/>
              </a:fillRef>
              <a:effectRef idx="0">
                <a:scrgbClr r="0" g="0" b="0"/>
              </a:effectRef>
              <a:fontRef idx="minor"/>
            </p:style>
          </p:sp>
          <p:sp>
            <p:nvSpPr>
              <p:cNvPr id="33" name="CustomShape 19">
                <a:extLst>
                  <a:ext uri="{FF2B5EF4-FFF2-40B4-BE49-F238E27FC236}">
                    <a16:creationId xmlns:a16="http://schemas.microsoft.com/office/drawing/2014/main" id="{8D02B882-9CC4-FACD-616F-67930BBF604B}"/>
                  </a:ext>
                </a:extLst>
              </p:cNvPr>
              <p:cNvSpPr/>
              <p:nvPr/>
            </p:nvSpPr>
            <p:spPr>
              <a:xfrm>
                <a:off x="9224205" y="4641959"/>
                <a:ext cx="356645" cy="360470"/>
              </a:xfrm>
              <a:prstGeom prst="ellipse">
                <a:avLst/>
              </a:prstGeom>
              <a:blipFill rotWithShape="0">
                <a:blip r:embed="rId4"/>
                <a:tile/>
              </a:blipFill>
              <a:ln>
                <a:solidFill>
                  <a:srgbClr val="808080"/>
                </a:solidFill>
              </a:ln>
            </p:spPr>
            <p:style>
              <a:lnRef idx="0">
                <a:scrgbClr r="0" g="0" b="0"/>
              </a:lnRef>
              <a:fillRef idx="0">
                <a:scrgbClr r="0" g="0" b="0"/>
              </a:fillRef>
              <a:effectRef idx="0">
                <a:scrgbClr r="0" g="0" b="0"/>
              </a:effectRef>
              <a:fontRef idx="minor"/>
            </p:style>
            <p:txBody>
              <a:bodyPr/>
              <a:lstStyle/>
              <a:p>
                <a:endParaRPr lang="en-GB" dirty="0"/>
              </a:p>
            </p:txBody>
          </p:sp>
        </p:grpSp>
        <p:cxnSp>
          <p:nvCxnSpPr>
            <p:cNvPr id="34" name="Straight Connector 33">
              <a:extLst>
                <a:ext uri="{FF2B5EF4-FFF2-40B4-BE49-F238E27FC236}">
                  <a16:creationId xmlns:a16="http://schemas.microsoft.com/office/drawing/2014/main" id="{EE756121-EB16-EA80-CF9C-2423F7709315}"/>
                </a:ext>
              </a:extLst>
            </p:cNvPr>
            <p:cNvCxnSpPr>
              <a:cxnSpLocks/>
            </p:cNvCxnSpPr>
            <p:nvPr/>
          </p:nvCxnSpPr>
          <p:spPr>
            <a:xfrm flipH="1">
              <a:off x="5264612" y="2200541"/>
              <a:ext cx="5509268" cy="0"/>
            </a:xfrm>
            <a:prstGeom prst="line">
              <a:avLst/>
            </a:prstGeom>
            <a:ln w="28575" cap="flat" cmpd="sng" algn="ctr">
              <a:solidFill>
                <a:schemeClr val="accent1">
                  <a:lumMod val="20000"/>
                  <a:lumOff val="8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35" name="Group 34">
            <a:extLst>
              <a:ext uri="{FF2B5EF4-FFF2-40B4-BE49-F238E27FC236}">
                <a16:creationId xmlns:a16="http://schemas.microsoft.com/office/drawing/2014/main" id="{BB4167C5-F72B-FAAC-FEA1-5B8E169A537E}"/>
              </a:ext>
            </a:extLst>
          </p:cNvPr>
          <p:cNvGrpSpPr/>
          <p:nvPr/>
        </p:nvGrpSpPr>
        <p:grpSpPr>
          <a:xfrm>
            <a:off x="9269855" y="5980846"/>
            <a:ext cx="1764500" cy="582836"/>
            <a:chOff x="2476500" y="1897283"/>
            <a:chExt cx="1764500" cy="582836"/>
          </a:xfrm>
        </p:grpSpPr>
        <p:pic>
          <p:nvPicPr>
            <p:cNvPr id="36" name="Grafik 118">
              <a:extLst>
                <a:ext uri="{FF2B5EF4-FFF2-40B4-BE49-F238E27FC236}">
                  <a16:creationId xmlns:a16="http://schemas.microsoft.com/office/drawing/2014/main" id="{BFD4FCD9-0174-91BA-D587-48B4694ED647}"/>
                </a:ext>
              </a:extLst>
            </p:cNvPr>
            <p:cNvPicPr>
              <a:picLocks noChangeAspect="1"/>
            </p:cNvPicPr>
            <p:nvPr/>
          </p:nvPicPr>
          <p:blipFill rotWithShape="1">
            <a:blip r:embed="rId5"/>
            <a:srcRect t="18450"/>
            <a:stretch/>
          </p:blipFill>
          <p:spPr>
            <a:xfrm>
              <a:off x="2476500" y="1897285"/>
              <a:ext cx="1764500" cy="582834"/>
            </a:xfrm>
            <a:prstGeom prst="rect">
              <a:avLst/>
            </a:prstGeom>
          </p:spPr>
        </p:pic>
        <p:sp>
          <p:nvSpPr>
            <p:cNvPr id="37" name="Rechteck 120">
              <a:extLst>
                <a:ext uri="{FF2B5EF4-FFF2-40B4-BE49-F238E27FC236}">
                  <a16:creationId xmlns:a16="http://schemas.microsoft.com/office/drawing/2014/main" id="{206D2265-A3DD-B2F0-948A-5CD8EC34E044}"/>
                </a:ext>
              </a:extLst>
            </p:cNvPr>
            <p:cNvSpPr/>
            <p:nvPr/>
          </p:nvSpPr>
          <p:spPr>
            <a:xfrm>
              <a:off x="3743325" y="1897284"/>
              <a:ext cx="49767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hteck 121">
              <a:extLst>
                <a:ext uri="{FF2B5EF4-FFF2-40B4-BE49-F238E27FC236}">
                  <a16:creationId xmlns:a16="http://schemas.microsoft.com/office/drawing/2014/main" id="{30BBBA7E-A18F-F46F-9101-6F2ED44E767A}"/>
                </a:ext>
              </a:extLst>
            </p:cNvPr>
            <p:cNvSpPr/>
            <p:nvPr/>
          </p:nvSpPr>
          <p:spPr>
            <a:xfrm>
              <a:off x="2476500" y="1897283"/>
              <a:ext cx="35242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hteck 119">
              <a:extLst>
                <a:ext uri="{FF2B5EF4-FFF2-40B4-BE49-F238E27FC236}">
                  <a16:creationId xmlns:a16="http://schemas.microsoft.com/office/drawing/2014/main" id="{B37A3341-9F4C-C13C-247C-18CF447FCCA3}"/>
                </a:ext>
              </a:extLst>
            </p:cNvPr>
            <p:cNvSpPr/>
            <p:nvPr/>
          </p:nvSpPr>
          <p:spPr>
            <a:xfrm>
              <a:off x="2828925" y="1897284"/>
              <a:ext cx="914400" cy="582835"/>
            </a:xfrm>
            <a:prstGeom prst="rect">
              <a:avLst/>
            </a:prstGeom>
            <a:noFill/>
            <a:ln>
              <a:solidFill>
                <a:srgbClr val="22B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AF1457F-87EE-1B91-2A28-A1BA29AD0642}"/>
              </a:ext>
            </a:extLst>
          </p:cNvPr>
          <p:cNvPicPr>
            <a:picLocks noChangeAspect="1"/>
          </p:cNvPicPr>
          <p:nvPr/>
        </p:nvPicPr>
        <p:blipFill>
          <a:blip r:embed="rId6"/>
          <a:stretch>
            <a:fillRect/>
          </a:stretch>
        </p:blipFill>
        <p:spPr>
          <a:xfrm>
            <a:off x="7058844" y="1419886"/>
            <a:ext cx="4302401" cy="3797650"/>
          </a:xfrm>
          <a:prstGeom prst="rect">
            <a:avLst/>
          </a:prstGeom>
        </p:spPr>
      </p:pic>
    </p:spTree>
    <p:extLst>
      <p:ext uri="{BB962C8B-B14F-4D97-AF65-F5344CB8AC3E}">
        <p14:creationId xmlns:p14="http://schemas.microsoft.com/office/powerpoint/2010/main" val="1150385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9CFC8A-AC9A-C39C-D73B-026B0887AC8A}"/>
              </a:ext>
            </a:extLst>
          </p:cNvPr>
          <p:cNvSpPr>
            <a:spLocks noGrp="1"/>
          </p:cNvSpPr>
          <p:nvPr>
            <p:ph type="ftr" sz="quarter" idx="10"/>
          </p:nvPr>
        </p:nvSpPr>
        <p:spPr/>
        <p:txBody>
          <a:bodyPr/>
          <a:lstStyle/>
          <a:p>
            <a:r>
              <a:rPr lang="en-US" dirty="0"/>
              <a:t>Frederik Zysk</a:t>
            </a:r>
          </a:p>
        </p:txBody>
      </p:sp>
      <p:sp>
        <p:nvSpPr>
          <p:cNvPr id="5" name="Slide Number Placeholder 4">
            <a:extLst>
              <a:ext uri="{FF2B5EF4-FFF2-40B4-BE49-F238E27FC236}">
                <a16:creationId xmlns:a16="http://schemas.microsoft.com/office/drawing/2014/main" id="{B1CEDD47-0D28-2AB7-8520-54AC4D75EC44}"/>
              </a:ext>
            </a:extLst>
          </p:cNvPr>
          <p:cNvSpPr>
            <a:spLocks noGrp="1"/>
          </p:cNvSpPr>
          <p:nvPr>
            <p:ph type="sldNum" sz="quarter" idx="11"/>
          </p:nvPr>
        </p:nvSpPr>
        <p:spPr/>
        <p:txBody>
          <a:bodyPr/>
          <a:lstStyle/>
          <a:p>
            <a:fld id="{C0BC624C-2554-4659-A1D8-66347873820C}" type="slidenum">
              <a:rPr lang="de-DE" smtClean="0"/>
              <a:pPr/>
              <a:t>6</a:t>
            </a:fld>
            <a:endParaRPr lang="de-DE" sz="1800" dirty="0"/>
          </a:p>
        </p:txBody>
      </p:sp>
      <p:sp>
        <p:nvSpPr>
          <p:cNvPr id="6" name="Vertical Text Placeholder 5">
            <a:extLst>
              <a:ext uri="{FF2B5EF4-FFF2-40B4-BE49-F238E27FC236}">
                <a16:creationId xmlns:a16="http://schemas.microsoft.com/office/drawing/2014/main" id="{270BDA47-4640-430D-2D09-3E60B8004FAA}"/>
              </a:ext>
            </a:extLst>
          </p:cNvPr>
          <p:cNvSpPr>
            <a:spLocks noGrp="1"/>
          </p:cNvSpPr>
          <p:nvPr>
            <p:ph type="body" orient="vert" idx="12"/>
          </p:nvPr>
        </p:nvSpPr>
        <p:spPr>
          <a:xfrm>
            <a:off x="9172971" y="457244"/>
            <a:ext cx="2464192" cy="187872"/>
          </a:xfrm>
        </p:spPr>
        <p:txBody>
          <a:bodyPr/>
          <a:lstStyle/>
          <a:p>
            <a:r>
              <a:rPr lang="en-GB" dirty="0"/>
              <a:t>How to understand nanopores?</a:t>
            </a:r>
          </a:p>
        </p:txBody>
      </p:sp>
      <p:sp>
        <p:nvSpPr>
          <p:cNvPr id="7" name="Vertical Text Placeholder 6">
            <a:extLst>
              <a:ext uri="{FF2B5EF4-FFF2-40B4-BE49-F238E27FC236}">
                <a16:creationId xmlns:a16="http://schemas.microsoft.com/office/drawing/2014/main" id="{47CABE7C-AD8A-E1AD-0B92-88DB5B2B59A7}"/>
              </a:ext>
            </a:extLst>
          </p:cNvPr>
          <p:cNvSpPr>
            <a:spLocks noGrp="1"/>
          </p:cNvSpPr>
          <p:nvPr>
            <p:ph type="body" orient="vert" idx="13"/>
          </p:nvPr>
        </p:nvSpPr>
        <p:spPr>
          <a:xfrm>
            <a:off x="9807379" y="689282"/>
            <a:ext cx="1829787" cy="187872"/>
          </a:xfrm>
        </p:spPr>
        <p:txBody>
          <a:bodyPr/>
          <a:lstStyle/>
          <a:p>
            <a:r>
              <a:rPr lang="en-GB" dirty="0"/>
              <a:t>Computational methods</a:t>
            </a:r>
          </a:p>
        </p:txBody>
      </p:sp>
      <p:grpSp>
        <p:nvGrpSpPr>
          <p:cNvPr id="8" name="Group 7">
            <a:extLst>
              <a:ext uri="{FF2B5EF4-FFF2-40B4-BE49-F238E27FC236}">
                <a16:creationId xmlns:a16="http://schemas.microsoft.com/office/drawing/2014/main" id="{DED2001E-D05C-67B2-FD35-813685E08ACA}"/>
              </a:ext>
            </a:extLst>
          </p:cNvPr>
          <p:cNvGrpSpPr/>
          <p:nvPr/>
        </p:nvGrpSpPr>
        <p:grpSpPr>
          <a:xfrm>
            <a:off x="9270809" y="6000123"/>
            <a:ext cx="1764500" cy="582836"/>
            <a:chOff x="2476500" y="1897283"/>
            <a:chExt cx="1764500" cy="582836"/>
          </a:xfrm>
        </p:grpSpPr>
        <p:pic>
          <p:nvPicPr>
            <p:cNvPr id="9" name="Grafik 118">
              <a:extLst>
                <a:ext uri="{FF2B5EF4-FFF2-40B4-BE49-F238E27FC236}">
                  <a16:creationId xmlns:a16="http://schemas.microsoft.com/office/drawing/2014/main" id="{82D77522-7B3A-F674-EB81-CD37EFF84F57}"/>
                </a:ext>
              </a:extLst>
            </p:cNvPr>
            <p:cNvPicPr>
              <a:picLocks noChangeAspect="1"/>
            </p:cNvPicPr>
            <p:nvPr/>
          </p:nvPicPr>
          <p:blipFill rotWithShape="1">
            <a:blip r:embed="rId3"/>
            <a:srcRect t="18450"/>
            <a:stretch/>
          </p:blipFill>
          <p:spPr>
            <a:xfrm>
              <a:off x="2476500" y="1897285"/>
              <a:ext cx="1764500" cy="582834"/>
            </a:xfrm>
            <a:prstGeom prst="rect">
              <a:avLst/>
            </a:prstGeom>
          </p:spPr>
        </p:pic>
        <p:sp>
          <p:nvSpPr>
            <p:cNvPr id="10" name="Rechteck 120">
              <a:extLst>
                <a:ext uri="{FF2B5EF4-FFF2-40B4-BE49-F238E27FC236}">
                  <a16:creationId xmlns:a16="http://schemas.microsoft.com/office/drawing/2014/main" id="{9653E1D1-7EE5-AE5B-F70C-9AFE4F98670C}"/>
                </a:ext>
              </a:extLst>
            </p:cNvPr>
            <p:cNvSpPr/>
            <p:nvPr/>
          </p:nvSpPr>
          <p:spPr>
            <a:xfrm>
              <a:off x="3743325" y="1897284"/>
              <a:ext cx="49767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21">
              <a:extLst>
                <a:ext uri="{FF2B5EF4-FFF2-40B4-BE49-F238E27FC236}">
                  <a16:creationId xmlns:a16="http://schemas.microsoft.com/office/drawing/2014/main" id="{C8546372-ADB8-D737-B20A-E6612FE07418}"/>
                </a:ext>
              </a:extLst>
            </p:cNvPr>
            <p:cNvSpPr/>
            <p:nvPr/>
          </p:nvSpPr>
          <p:spPr>
            <a:xfrm>
              <a:off x="2476500" y="1897283"/>
              <a:ext cx="35242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hteck 119">
              <a:extLst>
                <a:ext uri="{FF2B5EF4-FFF2-40B4-BE49-F238E27FC236}">
                  <a16:creationId xmlns:a16="http://schemas.microsoft.com/office/drawing/2014/main" id="{088B9DC5-E27F-1616-871C-E39E0F6C8732}"/>
                </a:ext>
              </a:extLst>
            </p:cNvPr>
            <p:cNvSpPr/>
            <p:nvPr/>
          </p:nvSpPr>
          <p:spPr>
            <a:xfrm>
              <a:off x="2828925" y="1897284"/>
              <a:ext cx="914400" cy="582835"/>
            </a:xfrm>
            <a:prstGeom prst="rect">
              <a:avLst/>
            </a:prstGeom>
            <a:noFill/>
            <a:ln>
              <a:solidFill>
                <a:srgbClr val="22B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D9C3637-8BAF-26E9-D1DB-8BCB97806612}"/>
              </a:ext>
            </a:extLst>
          </p:cNvPr>
          <p:cNvGrpSpPr/>
          <p:nvPr/>
        </p:nvGrpSpPr>
        <p:grpSpPr>
          <a:xfrm>
            <a:off x="852395" y="2543541"/>
            <a:ext cx="6433494" cy="3294960"/>
            <a:chOff x="5468696" y="1996567"/>
            <a:chExt cx="6433494" cy="3294960"/>
          </a:xfrm>
        </p:grpSpPr>
        <p:pic>
          <p:nvPicPr>
            <p:cNvPr id="14" name="Grafik 195">
              <a:extLst>
                <a:ext uri="{FF2B5EF4-FFF2-40B4-BE49-F238E27FC236}">
                  <a16:creationId xmlns:a16="http://schemas.microsoft.com/office/drawing/2014/main" id="{2BEB8BE3-75D8-8CF7-B67E-60E7804A761A}"/>
                </a:ext>
              </a:extLst>
            </p:cNvPr>
            <p:cNvPicPr/>
            <p:nvPr/>
          </p:nvPicPr>
          <p:blipFill rotWithShape="1">
            <a:blip r:embed="rId4"/>
            <a:srcRect r="7199"/>
            <a:stretch/>
          </p:blipFill>
          <p:spPr>
            <a:xfrm>
              <a:off x="5780169" y="1996567"/>
              <a:ext cx="6122021" cy="3294960"/>
            </a:xfrm>
            <a:prstGeom prst="rect">
              <a:avLst/>
            </a:prstGeom>
            <a:ln>
              <a:noFill/>
            </a:ln>
          </p:spPr>
        </p:pic>
        <p:cxnSp>
          <p:nvCxnSpPr>
            <p:cNvPr id="15" name="Straight Arrow Connector 14">
              <a:extLst>
                <a:ext uri="{FF2B5EF4-FFF2-40B4-BE49-F238E27FC236}">
                  <a16:creationId xmlns:a16="http://schemas.microsoft.com/office/drawing/2014/main" id="{13BE814F-F866-1D7E-334B-1438D8E9B23C}"/>
                </a:ext>
              </a:extLst>
            </p:cNvPr>
            <p:cNvCxnSpPr/>
            <p:nvPr/>
          </p:nvCxnSpPr>
          <p:spPr>
            <a:xfrm flipV="1">
              <a:off x="6038751" y="3802116"/>
              <a:ext cx="1296634" cy="1188070"/>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16" name="Straight Arrow Connector 15">
              <a:extLst>
                <a:ext uri="{FF2B5EF4-FFF2-40B4-BE49-F238E27FC236}">
                  <a16:creationId xmlns:a16="http://schemas.microsoft.com/office/drawing/2014/main" id="{FBC0965A-5CC4-F7D5-E58C-F4B1EB28AC74}"/>
                </a:ext>
              </a:extLst>
            </p:cNvPr>
            <p:cNvCxnSpPr/>
            <p:nvPr/>
          </p:nvCxnSpPr>
          <p:spPr>
            <a:xfrm flipV="1">
              <a:off x="5595041" y="3614848"/>
              <a:ext cx="1608318" cy="361042"/>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92235F24-F791-5B9F-C7BA-1C3AF1922586}"/>
                </a:ext>
              </a:extLst>
            </p:cNvPr>
            <p:cNvCxnSpPr>
              <a:cxnSpLocks/>
            </p:cNvCxnSpPr>
            <p:nvPr/>
          </p:nvCxnSpPr>
          <p:spPr>
            <a:xfrm flipH="1" flipV="1">
              <a:off x="5646340" y="2328410"/>
              <a:ext cx="1473003" cy="98135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18" name="TextBox 17">
              <a:extLst>
                <a:ext uri="{FF2B5EF4-FFF2-40B4-BE49-F238E27FC236}">
                  <a16:creationId xmlns:a16="http://schemas.microsoft.com/office/drawing/2014/main" id="{E508DD03-1A80-BD88-1D7D-ED92FE80655D}"/>
                </a:ext>
              </a:extLst>
            </p:cNvPr>
            <p:cNvSpPr txBox="1"/>
            <p:nvPr/>
          </p:nvSpPr>
          <p:spPr>
            <a:xfrm>
              <a:off x="6186504" y="4913333"/>
              <a:ext cx="501099" cy="369332"/>
            </a:xfrm>
            <a:prstGeom prst="rect">
              <a:avLst/>
            </a:prstGeom>
            <a:noFill/>
          </p:spPr>
          <p:txBody>
            <a:bodyPr wrap="none" rtlCol="0">
              <a:spAutoFit/>
            </a:bodyPr>
            <a:lstStyle/>
            <a:p>
              <a:pPr algn="l"/>
              <a:r>
                <a:rPr lang="en-GB" dirty="0">
                  <a:solidFill>
                    <a:srgbClr val="0070C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Vis</a:t>
              </a:r>
            </a:p>
          </p:txBody>
        </p:sp>
        <p:sp>
          <p:nvSpPr>
            <p:cNvPr id="19" name="TextBox 18">
              <a:extLst>
                <a:ext uri="{FF2B5EF4-FFF2-40B4-BE49-F238E27FC236}">
                  <a16:creationId xmlns:a16="http://schemas.microsoft.com/office/drawing/2014/main" id="{5EBFA523-BDDA-4EFB-2B02-9B53DC9E229A}"/>
                </a:ext>
              </a:extLst>
            </p:cNvPr>
            <p:cNvSpPr txBox="1"/>
            <p:nvPr/>
          </p:nvSpPr>
          <p:spPr>
            <a:xfrm>
              <a:off x="5690682" y="4047156"/>
              <a:ext cx="415498" cy="369332"/>
            </a:xfrm>
            <a:prstGeom prst="rect">
              <a:avLst/>
            </a:prstGeom>
            <a:noFill/>
          </p:spPr>
          <p:txBody>
            <a:bodyPr wrap="none" rtlCol="0">
              <a:spAutoFit/>
            </a:bodyPr>
            <a:lstStyle/>
            <a:p>
              <a:pPr algn="l"/>
              <a:r>
                <a:rPr lang="en-GB" dirty="0">
                  <a:solidFill>
                    <a:schemeClr val="accent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IR</a:t>
              </a:r>
            </a:p>
          </p:txBody>
        </p:sp>
        <p:sp>
          <p:nvSpPr>
            <p:cNvPr id="20" name="TextBox 19">
              <a:extLst>
                <a:ext uri="{FF2B5EF4-FFF2-40B4-BE49-F238E27FC236}">
                  <a16:creationId xmlns:a16="http://schemas.microsoft.com/office/drawing/2014/main" id="{B39F5955-CD3C-03D2-E883-7336536E2744}"/>
                </a:ext>
              </a:extLst>
            </p:cNvPr>
            <p:cNvSpPr txBox="1"/>
            <p:nvPr/>
          </p:nvSpPr>
          <p:spPr>
            <a:xfrm>
              <a:off x="5468696" y="2689203"/>
              <a:ext cx="659155" cy="369332"/>
            </a:xfrm>
            <a:prstGeom prst="rect">
              <a:avLst/>
            </a:prstGeom>
            <a:noFill/>
          </p:spPr>
          <p:txBody>
            <a:bodyPr wrap="none" rtlCol="0">
              <a:spAutoFit/>
            </a:bodyPr>
            <a:lstStyle/>
            <a:p>
              <a:pPr algn="l"/>
              <a:r>
                <a:rPr lang="en-GB" dirty="0">
                  <a:solidFill>
                    <a:schemeClr val="accent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SFG</a:t>
              </a:r>
            </a:p>
          </p:txBody>
        </p:sp>
      </p:grpSp>
      <p:pic>
        <p:nvPicPr>
          <p:cNvPr id="24" name="Picture 23" descr="A screenshot of a game&#10;&#10;Description automatically generated with low confidence">
            <a:extLst>
              <a:ext uri="{FF2B5EF4-FFF2-40B4-BE49-F238E27FC236}">
                <a16:creationId xmlns:a16="http://schemas.microsoft.com/office/drawing/2014/main" id="{9006B6EE-727A-30FE-71DC-1831C8DD070E}"/>
              </a:ext>
            </a:extLst>
          </p:cNvPr>
          <p:cNvPicPr>
            <a:picLocks noChangeAspect="1"/>
          </p:cNvPicPr>
          <p:nvPr/>
        </p:nvPicPr>
        <p:blipFill>
          <a:blip r:embed="rId5"/>
          <a:stretch>
            <a:fillRect/>
          </a:stretch>
        </p:blipFill>
        <p:spPr>
          <a:xfrm>
            <a:off x="8019156" y="3088332"/>
            <a:ext cx="2946610" cy="2750169"/>
          </a:xfrm>
          <a:prstGeom prst="rect">
            <a:avLst/>
          </a:prstGeom>
        </p:spPr>
      </p:pic>
      <p:pic>
        <p:nvPicPr>
          <p:cNvPr id="3" name="Picture 2">
            <a:extLst>
              <a:ext uri="{FF2B5EF4-FFF2-40B4-BE49-F238E27FC236}">
                <a16:creationId xmlns:a16="http://schemas.microsoft.com/office/drawing/2014/main" id="{D744A5B8-C2CD-1363-2189-F54B8DBA82F2}"/>
              </a:ext>
            </a:extLst>
          </p:cNvPr>
          <p:cNvPicPr>
            <a:picLocks noChangeAspect="1"/>
          </p:cNvPicPr>
          <p:nvPr/>
        </p:nvPicPr>
        <p:blipFill>
          <a:blip r:embed="rId6"/>
          <a:stretch>
            <a:fillRect/>
          </a:stretch>
        </p:blipFill>
        <p:spPr>
          <a:xfrm>
            <a:off x="7530311" y="1320651"/>
            <a:ext cx="3924300" cy="1885950"/>
          </a:xfrm>
          <a:prstGeom prst="rect">
            <a:avLst/>
          </a:prstGeom>
        </p:spPr>
      </p:pic>
    </p:spTree>
    <p:extLst>
      <p:ext uri="{BB962C8B-B14F-4D97-AF65-F5344CB8AC3E}">
        <p14:creationId xmlns:p14="http://schemas.microsoft.com/office/powerpoint/2010/main" val="3648248575"/>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F163077-CD27-9AEE-9598-19BA97C27A78}"/>
              </a:ext>
            </a:extLst>
          </p:cNvPr>
          <p:cNvSpPr>
            <a:spLocks noGrp="1"/>
          </p:cNvSpPr>
          <p:nvPr>
            <p:ph type="ftr" sz="quarter" idx="10"/>
          </p:nvPr>
        </p:nvSpPr>
        <p:spPr/>
        <p:txBody>
          <a:bodyPr/>
          <a:lstStyle/>
          <a:p>
            <a:r>
              <a:rPr lang="en-US" dirty="0"/>
              <a:t>Frederik Zysk</a:t>
            </a:r>
          </a:p>
        </p:txBody>
      </p:sp>
      <p:sp>
        <p:nvSpPr>
          <p:cNvPr id="5" name="Slide Number Placeholder 4">
            <a:extLst>
              <a:ext uri="{FF2B5EF4-FFF2-40B4-BE49-F238E27FC236}">
                <a16:creationId xmlns:a16="http://schemas.microsoft.com/office/drawing/2014/main" id="{948FC6BC-2EC7-EDC4-F8D0-89B90F766306}"/>
              </a:ext>
            </a:extLst>
          </p:cNvPr>
          <p:cNvSpPr>
            <a:spLocks noGrp="1"/>
          </p:cNvSpPr>
          <p:nvPr>
            <p:ph type="sldNum" sz="quarter" idx="11"/>
          </p:nvPr>
        </p:nvSpPr>
        <p:spPr/>
        <p:txBody>
          <a:bodyPr/>
          <a:lstStyle/>
          <a:p>
            <a:fld id="{C0BC624C-2554-4659-A1D8-66347873820C}" type="slidenum">
              <a:rPr lang="de-DE" smtClean="0"/>
              <a:pPr/>
              <a:t>7</a:t>
            </a:fld>
            <a:endParaRPr lang="de-DE" sz="1800" dirty="0"/>
          </a:p>
        </p:txBody>
      </p:sp>
      <p:sp>
        <p:nvSpPr>
          <p:cNvPr id="6" name="Vertical Text Placeholder 5">
            <a:extLst>
              <a:ext uri="{FF2B5EF4-FFF2-40B4-BE49-F238E27FC236}">
                <a16:creationId xmlns:a16="http://schemas.microsoft.com/office/drawing/2014/main" id="{25BAD6C1-CA1E-D8D9-A964-5652F23FD2A4}"/>
              </a:ext>
            </a:extLst>
          </p:cNvPr>
          <p:cNvSpPr>
            <a:spLocks noGrp="1"/>
          </p:cNvSpPr>
          <p:nvPr>
            <p:ph type="body" orient="vert" idx="12"/>
          </p:nvPr>
        </p:nvSpPr>
        <p:spPr>
          <a:xfrm>
            <a:off x="10663572" y="457244"/>
            <a:ext cx="973591" cy="187872"/>
          </a:xfrm>
        </p:spPr>
        <p:txBody>
          <a:bodyPr/>
          <a:lstStyle/>
          <a:p>
            <a:r>
              <a:rPr lang="en-GB" dirty="0"/>
              <a:t>SFG Spectra</a:t>
            </a:r>
          </a:p>
        </p:txBody>
      </p:sp>
      <p:sp>
        <p:nvSpPr>
          <p:cNvPr id="7" name="Vertical Text Placeholder 6">
            <a:extLst>
              <a:ext uri="{FF2B5EF4-FFF2-40B4-BE49-F238E27FC236}">
                <a16:creationId xmlns:a16="http://schemas.microsoft.com/office/drawing/2014/main" id="{896B0D30-3BF7-0A29-796E-22A1C626D78A}"/>
              </a:ext>
            </a:extLst>
          </p:cNvPr>
          <p:cNvSpPr>
            <a:spLocks noGrp="1"/>
          </p:cNvSpPr>
          <p:nvPr>
            <p:ph type="body" orient="vert" idx="13"/>
          </p:nvPr>
        </p:nvSpPr>
        <p:spPr>
          <a:xfrm>
            <a:off x="8680019" y="689282"/>
            <a:ext cx="2957147" cy="187872"/>
          </a:xfrm>
        </p:spPr>
        <p:txBody>
          <a:bodyPr/>
          <a:lstStyle/>
          <a:p>
            <a:r>
              <a:rPr lang="en-GB" dirty="0"/>
              <a:t>Impact of pore size and hydrophobicity</a:t>
            </a:r>
          </a:p>
        </p:txBody>
      </p:sp>
      <p:pic>
        <p:nvPicPr>
          <p:cNvPr id="3" name="Picture 2" descr="Chart">
            <a:extLst>
              <a:ext uri="{FF2B5EF4-FFF2-40B4-BE49-F238E27FC236}">
                <a16:creationId xmlns:a16="http://schemas.microsoft.com/office/drawing/2014/main" id="{63DC943D-852D-3FE5-7217-CC73BE90F374}"/>
              </a:ext>
            </a:extLst>
          </p:cNvPr>
          <p:cNvPicPr>
            <a:picLocks noChangeAspect="1"/>
          </p:cNvPicPr>
          <p:nvPr/>
        </p:nvPicPr>
        <p:blipFill>
          <a:blip r:embed="rId3"/>
          <a:stretch>
            <a:fillRect/>
          </a:stretch>
        </p:blipFill>
        <p:spPr>
          <a:xfrm>
            <a:off x="448801" y="1477900"/>
            <a:ext cx="5647199" cy="4191423"/>
          </a:xfrm>
          <a:prstGeom prst="rect">
            <a:avLst/>
          </a:prstGeom>
        </p:spPr>
      </p:pic>
      <p:grpSp>
        <p:nvGrpSpPr>
          <p:cNvPr id="11" name="Group 10">
            <a:extLst>
              <a:ext uri="{FF2B5EF4-FFF2-40B4-BE49-F238E27FC236}">
                <a16:creationId xmlns:a16="http://schemas.microsoft.com/office/drawing/2014/main" id="{88664AEF-706F-F7C1-E8F0-679630F17BE9}"/>
              </a:ext>
            </a:extLst>
          </p:cNvPr>
          <p:cNvGrpSpPr/>
          <p:nvPr/>
        </p:nvGrpSpPr>
        <p:grpSpPr>
          <a:xfrm>
            <a:off x="9270809" y="6000123"/>
            <a:ext cx="1764500" cy="582836"/>
            <a:chOff x="2476500" y="1897283"/>
            <a:chExt cx="1764500" cy="582836"/>
          </a:xfrm>
        </p:grpSpPr>
        <p:pic>
          <p:nvPicPr>
            <p:cNvPr id="12" name="Grafik 118">
              <a:extLst>
                <a:ext uri="{FF2B5EF4-FFF2-40B4-BE49-F238E27FC236}">
                  <a16:creationId xmlns:a16="http://schemas.microsoft.com/office/drawing/2014/main" id="{8A83DAC4-DDC8-9B74-72A6-3C3AC2642E79}"/>
                </a:ext>
              </a:extLst>
            </p:cNvPr>
            <p:cNvPicPr>
              <a:picLocks noChangeAspect="1"/>
            </p:cNvPicPr>
            <p:nvPr/>
          </p:nvPicPr>
          <p:blipFill rotWithShape="1">
            <a:blip r:embed="rId4"/>
            <a:srcRect t="18450"/>
            <a:stretch/>
          </p:blipFill>
          <p:spPr>
            <a:xfrm>
              <a:off x="2476500" y="1897285"/>
              <a:ext cx="1764500" cy="582834"/>
            </a:xfrm>
            <a:prstGeom prst="rect">
              <a:avLst/>
            </a:prstGeom>
          </p:spPr>
        </p:pic>
        <p:sp>
          <p:nvSpPr>
            <p:cNvPr id="13" name="Rechteck 120">
              <a:extLst>
                <a:ext uri="{FF2B5EF4-FFF2-40B4-BE49-F238E27FC236}">
                  <a16:creationId xmlns:a16="http://schemas.microsoft.com/office/drawing/2014/main" id="{2455970A-16E6-67AF-F105-361849BA0B47}"/>
                </a:ext>
              </a:extLst>
            </p:cNvPr>
            <p:cNvSpPr/>
            <p:nvPr/>
          </p:nvSpPr>
          <p:spPr>
            <a:xfrm>
              <a:off x="3743325" y="1897284"/>
              <a:ext cx="49767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21">
              <a:extLst>
                <a:ext uri="{FF2B5EF4-FFF2-40B4-BE49-F238E27FC236}">
                  <a16:creationId xmlns:a16="http://schemas.microsoft.com/office/drawing/2014/main" id="{FF63A5F4-FF32-F5FB-3849-27E04A905814}"/>
                </a:ext>
              </a:extLst>
            </p:cNvPr>
            <p:cNvSpPr/>
            <p:nvPr/>
          </p:nvSpPr>
          <p:spPr>
            <a:xfrm>
              <a:off x="2476500" y="1897283"/>
              <a:ext cx="35242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hteck 119">
              <a:extLst>
                <a:ext uri="{FF2B5EF4-FFF2-40B4-BE49-F238E27FC236}">
                  <a16:creationId xmlns:a16="http://schemas.microsoft.com/office/drawing/2014/main" id="{8879B768-BE89-D128-4DF4-B46CA0E93DAA}"/>
                </a:ext>
              </a:extLst>
            </p:cNvPr>
            <p:cNvSpPr/>
            <p:nvPr/>
          </p:nvSpPr>
          <p:spPr>
            <a:xfrm>
              <a:off x="2828925" y="1897284"/>
              <a:ext cx="914400" cy="582835"/>
            </a:xfrm>
            <a:prstGeom prst="rect">
              <a:avLst/>
            </a:prstGeom>
            <a:noFill/>
            <a:ln>
              <a:solidFill>
                <a:srgbClr val="22B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Chart, line chart">
            <a:extLst>
              <a:ext uri="{FF2B5EF4-FFF2-40B4-BE49-F238E27FC236}">
                <a16:creationId xmlns:a16="http://schemas.microsoft.com/office/drawing/2014/main" id="{B6083396-D9C8-765D-E7EB-F553C919D47D}"/>
              </a:ext>
            </a:extLst>
          </p:cNvPr>
          <p:cNvPicPr>
            <a:picLocks noChangeAspect="1"/>
          </p:cNvPicPr>
          <p:nvPr/>
        </p:nvPicPr>
        <p:blipFill>
          <a:blip r:embed="rId5"/>
          <a:stretch>
            <a:fillRect/>
          </a:stretch>
        </p:blipFill>
        <p:spPr>
          <a:xfrm>
            <a:off x="5989964" y="1477899"/>
            <a:ext cx="5647199" cy="4191423"/>
          </a:xfrm>
          <a:prstGeom prst="rect">
            <a:avLst/>
          </a:prstGeom>
        </p:spPr>
      </p:pic>
    </p:spTree>
    <p:extLst>
      <p:ext uri="{BB962C8B-B14F-4D97-AF65-F5344CB8AC3E}">
        <p14:creationId xmlns:p14="http://schemas.microsoft.com/office/powerpoint/2010/main" val="322777773"/>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
            <a:extLst>
              <a:ext uri="{FF2B5EF4-FFF2-40B4-BE49-F238E27FC236}">
                <a16:creationId xmlns:a16="http://schemas.microsoft.com/office/drawing/2014/main" id="{A0840B3F-1264-A342-46D2-072D81E6C12C}"/>
              </a:ext>
            </a:extLst>
          </p:cNvPr>
          <p:cNvPicPr>
            <a:picLocks noChangeAspect="1"/>
          </p:cNvPicPr>
          <p:nvPr/>
        </p:nvPicPr>
        <p:blipFill>
          <a:blip r:embed="rId3"/>
          <a:stretch>
            <a:fillRect/>
          </a:stretch>
        </p:blipFill>
        <p:spPr>
          <a:xfrm>
            <a:off x="352425" y="1331001"/>
            <a:ext cx="11240559" cy="4341181"/>
          </a:xfrm>
          <a:prstGeom prst="rect">
            <a:avLst/>
          </a:prstGeom>
        </p:spPr>
      </p:pic>
      <p:sp>
        <p:nvSpPr>
          <p:cNvPr id="4" name="Footer Placeholder 3">
            <a:extLst>
              <a:ext uri="{FF2B5EF4-FFF2-40B4-BE49-F238E27FC236}">
                <a16:creationId xmlns:a16="http://schemas.microsoft.com/office/drawing/2014/main" id="{23570B28-8239-CEF7-151C-2BDE77E63C4A}"/>
              </a:ext>
            </a:extLst>
          </p:cNvPr>
          <p:cNvSpPr>
            <a:spLocks noGrp="1"/>
          </p:cNvSpPr>
          <p:nvPr>
            <p:ph type="ftr" sz="quarter" idx="10"/>
          </p:nvPr>
        </p:nvSpPr>
        <p:spPr/>
        <p:txBody>
          <a:bodyPr/>
          <a:lstStyle/>
          <a:p>
            <a:r>
              <a:rPr lang="en-US" dirty="0"/>
              <a:t>Frederik Zysk</a:t>
            </a:r>
          </a:p>
        </p:txBody>
      </p:sp>
      <p:sp>
        <p:nvSpPr>
          <p:cNvPr id="5" name="Slide Number Placeholder 4">
            <a:extLst>
              <a:ext uri="{FF2B5EF4-FFF2-40B4-BE49-F238E27FC236}">
                <a16:creationId xmlns:a16="http://schemas.microsoft.com/office/drawing/2014/main" id="{C9480853-66C1-E0EA-5FD3-0A8CBBD0F723}"/>
              </a:ext>
            </a:extLst>
          </p:cNvPr>
          <p:cNvSpPr>
            <a:spLocks noGrp="1"/>
          </p:cNvSpPr>
          <p:nvPr>
            <p:ph type="sldNum" sz="quarter" idx="11"/>
          </p:nvPr>
        </p:nvSpPr>
        <p:spPr/>
        <p:txBody>
          <a:bodyPr/>
          <a:lstStyle/>
          <a:p>
            <a:fld id="{C0BC624C-2554-4659-A1D8-66347873820C}" type="slidenum">
              <a:rPr lang="de-DE" smtClean="0"/>
              <a:pPr/>
              <a:t>8</a:t>
            </a:fld>
            <a:endParaRPr lang="de-DE" sz="1800" dirty="0"/>
          </a:p>
        </p:txBody>
      </p:sp>
      <p:sp>
        <p:nvSpPr>
          <p:cNvPr id="6" name="Vertical Text Placeholder 5">
            <a:extLst>
              <a:ext uri="{FF2B5EF4-FFF2-40B4-BE49-F238E27FC236}">
                <a16:creationId xmlns:a16="http://schemas.microsoft.com/office/drawing/2014/main" id="{4A773FA4-799E-1449-A38A-A7FEE2778724}"/>
              </a:ext>
            </a:extLst>
          </p:cNvPr>
          <p:cNvSpPr>
            <a:spLocks noGrp="1"/>
          </p:cNvSpPr>
          <p:nvPr>
            <p:ph type="body" orient="vert" idx="12"/>
          </p:nvPr>
        </p:nvSpPr>
        <p:spPr>
          <a:xfrm>
            <a:off x="9076599" y="457244"/>
            <a:ext cx="2560564" cy="187872"/>
          </a:xfrm>
        </p:spPr>
        <p:txBody>
          <a:bodyPr/>
          <a:lstStyle/>
          <a:p>
            <a:r>
              <a:rPr lang="en-GB" dirty="0"/>
              <a:t>Angular Distribution vs diffusion</a:t>
            </a:r>
          </a:p>
        </p:txBody>
      </p:sp>
      <p:sp>
        <p:nvSpPr>
          <p:cNvPr id="7" name="Vertical Text Placeholder 6">
            <a:extLst>
              <a:ext uri="{FF2B5EF4-FFF2-40B4-BE49-F238E27FC236}">
                <a16:creationId xmlns:a16="http://schemas.microsoft.com/office/drawing/2014/main" id="{40D82865-951D-8593-FBF9-C51828357315}"/>
              </a:ext>
            </a:extLst>
          </p:cNvPr>
          <p:cNvSpPr>
            <a:spLocks noGrp="1"/>
          </p:cNvSpPr>
          <p:nvPr>
            <p:ph type="body" orient="vert" idx="13"/>
          </p:nvPr>
        </p:nvSpPr>
        <p:spPr>
          <a:xfrm>
            <a:off x="9996725" y="689282"/>
            <a:ext cx="1640441" cy="187872"/>
          </a:xfrm>
        </p:spPr>
        <p:txBody>
          <a:bodyPr/>
          <a:lstStyle/>
          <a:p>
            <a:r>
              <a:rPr lang="en-GB" dirty="0"/>
              <a:t>More new questions?</a:t>
            </a:r>
          </a:p>
        </p:txBody>
      </p:sp>
      <p:pic>
        <p:nvPicPr>
          <p:cNvPr id="11" name="Picture 488">
            <a:extLst>
              <a:ext uri="{FF2B5EF4-FFF2-40B4-BE49-F238E27FC236}">
                <a16:creationId xmlns:a16="http://schemas.microsoft.com/office/drawing/2014/main" id="{1FB64DA3-BC2A-0369-C7E5-BB4FF5D1B164}"/>
              </a:ext>
            </a:extLst>
          </p:cNvPr>
          <p:cNvPicPr/>
          <p:nvPr/>
        </p:nvPicPr>
        <p:blipFill>
          <a:blip r:embed="rId4"/>
          <a:stretch/>
        </p:blipFill>
        <p:spPr>
          <a:xfrm rot="10800000">
            <a:off x="1177761" y="4373881"/>
            <a:ext cx="1198800" cy="699480"/>
          </a:xfrm>
          <a:prstGeom prst="rect">
            <a:avLst/>
          </a:prstGeom>
          <a:ln>
            <a:noFill/>
          </a:ln>
        </p:spPr>
      </p:pic>
      <p:pic>
        <p:nvPicPr>
          <p:cNvPr id="12" name="Picture 488">
            <a:extLst>
              <a:ext uri="{FF2B5EF4-FFF2-40B4-BE49-F238E27FC236}">
                <a16:creationId xmlns:a16="http://schemas.microsoft.com/office/drawing/2014/main" id="{CA41C002-C24D-503F-BB6B-117B19FFE9D5}"/>
              </a:ext>
            </a:extLst>
          </p:cNvPr>
          <p:cNvPicPr/>
          <p:nvPr/>
        </p:nvPicPr>
        <p:blipFill>
          <a:blip r:embed="rId4"/>
          <a:stretch/>
        </p:blipFill>
        <p:spPr>
          <a:xfrm rot="18286955">
            <a:off x="9141316" y="3571231"/>
            <a:ext cx="1198800" cy="699480"/>
          </a:xfrm>
          <a:prstGeom prst="rect">
            <a:avLst/>
          </a:prstGeom>
          <a:ln>
            <a:noFill/>
          </a:ln>
        </p:spPr>
      </p:pic>
      <p:pic>
        <p:nvPicPr>
          <p:cNvPr id="14" name="Picture 488">
            <a:extLst>
              <a:ext uri="{FF2B5EF4-FFF2-40B4-BE49-F238E27FC236}">
                <a16:creationId xmlns:a16="http://schemas.microsoft.com/office/drawing/2014/main" id="{AB44E9FB-6320-F055-6F7A-6680F5A3A165}"/>
              </a:ext>
            </a:extLst>
          </p:cNvPr>
          <p:cNvPicPr/>
          <p:nvPr/>
        </p:nvPicPr>
        <p:blipFill>
          <a:blip r:embed="rId4"/>
          <a:stretch/>
        </p:blipFill>
        <p:spPr>
          <a:xfrm>
            <a:off x="10388860" y="3674401"/>
            <a:ext cx="1198800" cy="699480"/>
          </a:xfrm>
          <a:prstGeom prst="rect">
            <a:avLst/>
          </a:prstGeom>
          <a:ln>
            <a:noFill/>
          </a:ln>
        </p:spPr>
      </p:pic>
      <p:pic>
        <p:nvPicPr>
          <p:cNvPr id="15" name="Picture 488">
            <a:extLst>
              <a:ext uri="{FF2B5EF4-FFF2-40B4-BE49-F238E27FC236}">
                <a16:creationId xmlns:a16="http://schemas.microsoft.com/office/drawing/2014/main" id="{885F99F0-74D1-EF70-32A8-D6D2F52E980E}"/>
              </a:ext>
            </a:extLst>
          </p:cNvPr>
          <p:cNvPicPr/>
          <p:nvPr/>
        </p:nvPicPr>
        <p:blipFill>
          <a:blip r:embed="rId4"/>
          <a:stretch/>
        </p:blipFill>
        <p:spPr>
          <a:xfrm rot="7766489">
            <a:off x="2360843" y="3079260"/>
            <a:ext cx="1198800" cy="699480"/>
          </a:xfrm>
          <a:prstGeom prst="rect">
            <a:avLst/>
          </a:prstGeom>
          <a:ln>
            <a:noFill/>
          </a:ln>
        </p:spPr>
      </p:pic>
      <p:grpSp>
        <p:nvGrpSpPr>
          <p:cNvPr id="16" name="Group 15">
            <a:extLst>
              <a:ext uri="{FF2B5EF4-FFF2-40B4-BE49-F238E27FC236}">
                <a16:creationId xmlns:a16="http://schemas.microsoft.com/office/drawing/2014/main" id="{C8674970-5C98-518C-C4BB-B26C38536F2E}"/>
              </a:ext>
            </a:extLst>
          </p:cNvPr>
          <p:cNvGrpSpPr/>
          <p:nvPr/>
        </p:nvGrpSpPr>
        <p:grpSpPr>
          <a:xfrm>
            <a:off x="9270809" y="6000123"/>
            <a:ext cx="1764500" cy="582836"/>
            <a:chOff x="2476500" y="1897283"/>
            <a:chExt cx="1764500" cy="582836"/>
          </a:xfrm>
        </p:grpSpPr>
        <p:pic>
          <p:nvPicPr>
            <p:cNvPr id="17" name="Grafik 118">
              <a:extLst>
                <a:ext uri="{FF2B5EF4-FFF2-40B4-BE49-F238E27FC236}">
                  <a16:creationId xmlns:a16="http://schemas.microsoft.com/office/drawing/2014/main" id="{0781409D-D23C-D47B-88E5-B1D4D781B77D}"/>
                </a:ext>
              </a:extLst>
            </p:cNvPr>
            <p:cNvPicPr>
              <a:picLocks noChangeAspect="1"/>
            </p:cNvPicPr>
            <p:nvPr/>
          </p:nvPicPr>
          <p:blipFill rotWithShape="1">
            <a:blip r:embed="rId5"/>
            <a:srcRect t="18450"/>
            <a:stretch/>
          </p:blipFill>
          <p:spPr>
            <a:xfrm>
              <a:off x="2476500" y="1897285"/>
              <a:ext cx="1764500" cy="582834"/>
            </a:xfrm>
            <a:prstGeom prst="rect">
              <a:avLst/>
            </a:prstGeom>
          </p:spPr>
        </p:pic>
        <p:sp>
          <p:nvSpPr>
            <p:cNvPr id="18" name="Rechteck 120">
              <a:extLst>
                <a:ext uri="{FF2B5EF4-FFF2-40B4-BE49-F238E27FC236}">
                  <a16:creationId xmlns:a16="http://schemas.microsoft.com/office/drawing/2014/main" id="{564A32F9-6F5B-5AD1-F7FB-339933102499}"/>
                </a:ext>
              </a:extLst>
            </p:cNvPr>
            <p:cNvSpPr/>
            <p:nvPr/>
          </p:nvSpPr>
          <p:spPr>
            <a:xfrm>
              <a:off x="3743325" y="1897284"/>
              <a:ext cx="49767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21">
              <a:extLst>
                <a:ext uri="{FF2B5EF4-FFF2-40B4-BE49-F238E27FC236}">
                  <a16:creationId xmlns:a16="http://schemas.microsoft.com/office/drawing/2014/main" id="{21E8C34E-2852-4EB1-04FB-08ABAB463271}"/>
                </a:ext>
              </a:extLst>
            </p:cNvPr>
            <p:cNvSpPr/>
            <p:nvPr/>
          </p:nvSpPr>
          <p:spPr>
            <a:xfrm>
              <a:off x="2476500" y="1897283"/>
              <a:ext cx="35242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hteck 119">
              <a:extLst>
                <a:ext uri="{FF2B5EF4-FFF2-40B4-BE49-F238E27FC236}">
                  <a16:creationId xmlns:a16="http://schemas.microsoft.com/office/drawing/2014/main" id="{54E31C9D-E54A-6D7F-1B83-B710A2E31943}"/>
                </a:ext>
              </a:extLst>
            </p:cNvPr>
            <p:cNvSpPr/>
            <p:nvPr/>
          </p:nvSpPr>
          <p:spPr>
            <a:xfrm>
              <a:off x="2828925" y="1897284"/>
              <a:ext cx="914400" cy="582835"/>
            </a:xfrm>
            <a:prstGeom prst="rect">
              <a:avLst/>
            </a:prstGeom>
            <a:noFill/>
            <a:ln>
              <a:solidFill>
                <a:srgbClr val="22B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48793146"/>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A7558FB1-F40F-4E50-8A29-42D78407AB92}"/>
              </a:ext>
            </a:extLst>
          </p:cNvPr>
          <p:cNvSpPr>
            <a:spLocks noGrp="1"/>
          </p:cNvSpPr>
          <p:nvPr>
            <p:ph type="ftr" sz="quarter" idx="10"/>
          </p:nvPr>
        </p:nvSpPr>
        <p:spPr>
          <a:xfrm>
            <a:off x="569734" y="6400756"/>
            <a:ext cx="9072000" cy="288000"/>
          </a:xfrm>
        </p:spPr>
        <p:txBody>
          <a:bodyPr/>
          <a:lstStyle/>
          <a:p>
            <a:r>
              <a:rPr lang="en-US" dirty="0"/>
              <a:t>Frederik Zysk</a:t>
            </a:r>
          </a:p>
        </p:txBody>
      </p:sp>
      <p:sp>
        <p:nvSpPr>
          <p:cNvPr id="6" name="Foliennummernplatzhalter 5">
            <a:extLst>
              <a:ext uri="{FF2B5EF4-FFF2-40B4-BE49-F238E27FC236}">
                <a16:creationId xmlns:a16="http://schemas.microsoft.com/office/drawing/2014/main" id="{293F7703-3707-4164-B4F6-5B5880CC8869}"/>
              </a:ext>
            </a:extLst>
          </p:cNvPr>
          <p:cNvSpPr>
            <a:spLocks noGrp="1"/>
          </p:cNvSpPr>
          <p:nvPr>
            <p:ph type="sldNum" sz="quarter" idx="11"/>
          </p:nvPr>
        </p:nvSpPr>
        <p:spPr/>
        <p:txBody>
          <a:bodyPr/>
          <a:lstStyle/>
          <a:p>
            <a:fld id="{C0BC624C-2554-4659-A1D8-66347873820C}" type="slidenum">
              <a:rPr lang="de-DE" smtClean="0"/>
              <a:pPr/>
              <a:t>9</a:t>
            </a:fld>
            <a:endParaRPr lang="de-DE" dirty="0"/>
          </a:p>
        </p:txBody>
      </p:sp>
      <p:sp>
        <p:nvSpPr>
          <p:cNvPr id="18" name="Vertikaler Textplatzhalter 19">
            <a:extLst>
              <a:ext uri="{FF2B5EF4-FFF2-40B4-BE49-F238E27FC236}">
                <a16:creationId xmlns:a16="http://schemas.microsoft.com/office/drawing/2014/main" id="{976C0356-B55D-4947-B9C5-F09B9585DBA8}"/>
              </a:ext>
            </a:extLst>
          </p:cNvPr>
          <p:cNvSpPr>
            <a:spLocks noGrp="1"/>
          </p:cNvSpPr>
          <p:nvPr>
            <p:ph type="body" orient="vert" idx="12"/>
          </p:nvPr>
        </p:nvSpPr>
        <p:spPr>
          <a:xfrm>
            <a:off x="8466624" y="457244"/>
            <a:ext cx="3170539" cy="187872"/>
          </a:xfrm>
          <a:solidFill>
            <a:srgbClr val="00B0F0"/>
          </a:solidFill>
        </p:spPr>
        <p:txBody>
          <a:bodyPr rIns="36000"/>
          <a:lstStyle/>
          <a:p>
            <a:r>
              <a:rPr lang="en-US" dirty="0"/>
              <a:t>Species of water analyzed by </a:t>
            </a:r>
            <a:r>
              <a:rPr lang="en-US" dirty="0" err="1"/>
              <a:t>sfg</a:t>
            </a:r>
            <a:r>
              <a:rPr lang="en-US" dirty="0"/>
              <a:t> spectra</a:t>
            </a:r>
          </a:p>
        </p:txBody>
      </p:sp>
      <p:sp>
        <p:nvSpPr>
          <p:cNvPr id="19" name="Vertikaler Textplatzhalter 20">
            <a:extLst>
              <a:ext uri="{FF2B5EF4-FFF2-40B4-BE49-F238E27FC236}">
                <a16:creationId xmlns:a16="http://schemas.microsoft.com/office/drawing/2014/main" id="{7E668CDB-6ABE-402D-B01C-7EA2B478EDD3}"/>
              </a:ext>
            </a:extLst>
          </p:cNvPr>
          <p:cNvSpPr>
            <a:spLocks noGrp="1"/>
          </p:cNvSpPr>
          <p:nvPr>
            <p:ph type="body" orient="vert" idx="13"/>
          </p:nvPr>
        </p:nvSpPr>
        <p:spPr>
          <a:xfrm>
            <a:off x="10671590" y="689282"/>
            <a:ext cx="965576" cy="187872"/>
          </a:xfrm>
          <a:solidFill>
            <a:srgbClr val="00B0F0"/>
          </a:solidFill>
        </p:spPr>
        <p:txBody>
          <a:bodyPr rIns="36000"/>
          <a:lstStyle/>
          <a:p>
            <a:r>
              <a:rPr lang="en-US" dirty="0"/>
              <a:t>Interesting!</a:t>
            </a:r>
          </a:p>
        </p:txBody>
      </p:sp>
      <p:grpSp>
        <p:nvGrpSpPr>
          <p:cNvPr id="37" name="Group 36">
            <a:extLst>
              <a:ext uri="{FF2B5EF4-FFF2-40B4-BE49-F238E27FC236}">
                <a16:creationId xmlns:a16="http://schemas.microsoft.com/office/drawing/2014/main" id="{D7BFBD12-1F37-69F1-B143-818572CCC49C}"/>
              </a:ext>
            </a:extLst>
          </p:cNvPr>
          <p:cNvGrpSpPr/>
          <p:nvPr/>
        </p:nvGrpSpPr>
        <p:grpSpPr>
          <a:xfrm>
            <a:off x="9270809" y="6000123"/>
            <a:ext cx="1764500" cy="582836"/>
            <a:chOff x="2476500" y="1897283"/>
            <a:chExt cx="1764500" cy="582836"/>
          </a:xfrm>
        </p:grpSpPr>
        <p:pic>
          <p:nvPicPr>
            <p:cNvPr id="38" name="Grafik 118">
              <a:extLst>
                <a:ext uri="{FF2B5EF4-FFF2-40B4-BE49-F238E27FC236}">
                  <a16:creationId xmlns:a16="http://schemas.microsoft.com/office/drawing/2014/main" id="{CB2ACD9A-BE72-AA54-7DE2-0F2CE0EE09C3}"/>
                </a:ext>
              </a:extLst>
            </p:cNvPr>
            <p:cNvPicPr>
              <a:picLocks noChangeAspect="1"/>
            </p:cNvPicPr>
            <p:nvPr/>
          </p:nvPicPr>
          <p:blipFill rotWithShape="1">
            <a:blip r:embed="rId2"/>
            <a:srcRect t="18450"/>
            <a:stretch/>
          </p:blipFill>
          <p:spPr>
            <a:xfrm>
              <a:off x="2476500" y="1897285"/>
              <a:ext cx="1764500" cy="582834"/>
            </a:xfrm>
            <a:prstGeom prst="rect">
              <a:avLst/>
            </a:prstGeom>
          </p:spPr>
        </p:pic>
        <p:sp>
          <p:nvSpPr>
            <p:cNvPr id="39" name="Rechteck 120">
              <a:extLst>
                <a:ext uri="{FF2B5EF4-FFF2-40B4-BE49-F238E27FC236}">
                  <a16:creationId xmlns:a16="http://schemas.microsoft.com/office/drawing/2014/main" id="{3B84599C-962D-005C-179F-E0C4F8BBDE0B}"/>
                </a:ext>
              </a:extLst>
            </p:cNvPr>
            <p:cNvSpPr/>
            <p:nvPr/>
          </p:nvSpPr>
          <p:spPr>
            <a:xfrm>
              <a:off x="3743325" y="1897284"/>
              <a:ext cx="49767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hteck 121">
              <a:extLst>
                <a:ext uri="{FF2B5EF4-FFF2-40B4-BE49-F238E27FC236}">
                  <a16:creationId xmlns:a16="http://schemas.microsoft.com/office/drawing/2014/main" id="{AAC7BDB2-FFF3-7AD9-A549-7B1ED00608C8}"/>
                </a:ext>
              </a:extLst>
            </p:cNvPr>
            <p:cNvSpPr/>
            <p:nvPr/>
          </p:nvSpPr>
          <p:spPr>
            <a:xfrm>
              <a:off x="2476500" y="1897283"/>
              <a:ext cx="352425" cy="58283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hteck 119">
              <a:extLst>
                <a:ext uri="{FF2B5EF4-FFF2-40B4-BE49-F238E27FC236}">
                  <a16:creationId xmlns:a16="http://schemas.microsoft.com/office/drawing/2014/main" id="{C7494E33-B948-17C5-7D2D-D8F5867A4584}"/>
                </a:ext>
              </a:extLst>
            </p:cNvPr>
            <p:cNvSpPr/>
            <p:nvPr/>
          </p:nvSpPr>
          <p:spPr>
            <a:xfrm>
              <a:off x="2828925" y="1897284"/>
              <a:ext cx="914400" cy="582835"/>
            </a:xfrm>
            <a:prstGeom prst="rect">
              <a:avLst/>
            </a:prstGeom>
            <a:noFill/>
            <a:ln>
              <a:solidFill>
                <a:srgbClr val="22BC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 name="Straight Arrow Connector 1">
            <a:extLst>
              <a:ext uri="{FF2B5EF4-FFF2-40B4-BE49-F238E27FC236}">
                <a16:creationId xmlns:a16="http://schemas.microsoft.com/office/drawing/2014/main" id="{59C8A58C-B4B0-C015-8437-33C444FBFE0E}"/>
              </a:ext>
            </a:extLst>
          </p:cNvPr>
          <p:cNvCxnSpPr>
            <a:cxnSpLocks/>
          </p:cNvCxnSpPr>
          <p:nvPr/>
        </p:nvCxnSpPr>
        <p:spPr>
          <a:xfrm>
            <a:off x="1732570" y="1907601"/>
            <a:ext cx="491731" cy="0"/>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3" name="Straight Arrow Connector 2">
            <a:extLst>
              <a:ext uri="{FF2B5EF4-FFF2-40B4-BE49-F238E27FC236}">
                <a16:creationId xmlns:a16="http://schemas.microsoft.com/office/drawing/2014/main" id="{F92D3EBE-AE8D-5360-B080-8E2358B91D5F}"/>
              </a:ext>
            </a:extLst>
          </p:cNvPr>
          <p:cNvCxnSpPr>
            <a:cxnSpLocks/>
          </p:cNvCxnSpPr>
          <p:nvPr/>
        </p:nvCxnSpPr>
        <p:spPr>
          <a:xfrm>
            <a:off x="1732570" y="3306536"/>
            <a:ext cx="584870" cy="0"/>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4" name="Straight Arrow Connector 3">
            <a:extLst>
              <a:ext uri="{FF2B5EF4-FFF2-40B4-BE49-F238E27FC236}">
                <a16:creationId xmlns:a16="http://schemas.microsoft.com/office/drawing/2014/main" id="{8C9417BD-C48C-3F8F-F203-593B560258B0}"/>
              </a:ext>
            </a:extLst>
          </p:cNvPr>
          <p:cNvCxnSpPr>
            <a:cxnSpLocks/>
          </p:cNvCxnSpPr>
          <p:nvPr/>
        </p:nvCxnSpPr>
        <p:spPr>
          <a:xfrm>
            <a:off x="1738871" y="4962742"/>
            <a:ext cx="801293" cy="0"/>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30" name="Straight Arrow Connector 29">
            <a:extLst>
              <a:ext uri="{FF2B5EF4-FFF2-40B4-BE49-F238E27FC236}">
                <a16:creationId xmlns:a16="http://schemas.microsoft.com/office/drawing/2014/main" id="{DDA2F397-C4F3-8E2B-21AA-6E2C19BF4E19}"/>
              </a:ext>
            </a:extLst>
          </p:cNvPr>
          <p:cNvCxnSpPr>
            <a:cxnSpLocks/>
          </p:cNvCxnSpPr>
          <p:nvPr/>
        </p:nvCxnSpPr>
        <p:spPr>
          <a:xfrm>
            <a:off x="10254545" y="2242351"/>
            <a:ext cx="850460" cy="0"/>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35" name="Straight Arrow Connector 34">
            <a:extLst>
              <a:ext uri="{FF2B5EF4-FFF2-40B4-BE49-F238E27FC236}">
                <a16:creationId xmlns:a16="http://schemas.microsoft.com/office/drawing/2014/main" id="{60D0E72E-E617-FEF7-915F-4F493A6C0991}"/>
              </a:ext>
            </a:extLst>
          </p:cNvPr>
          <p:cNvCxnSpPr>
            <a:cxnSpLocks/>
          </p:cNvCxnSpPr>
          <p:nvPr/>
        </p:nvCxnSpPr>
        <p:spPr>
          <a:xfrm>
            <a:off x="10254545" y="3331173"/>
            <a:ext cx="899833" cy="0"/>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42" name="Straight Arrow Connector 41">
            <a:extLst>
              <a:ext uri="{FF2B5EF4-FFF2-40B4-BE49-F238E27FC236}">
                <a16:creationId xmlns:a16="http://schemas.microsoft.com/office/drawing/2014/main" id="{284AC1B9-D0B3-669F-76A6-EDAA8DAA9BD5}"/>
              </a:ext>
            </a:extLst>
          </p:cNvPr>
          <p:cNvCxnSpPr>
            <a:cxnSpLocks/>
          </p:cNvCxnSpPr>
          <p:nvPr/>
        </p:nvCxnSpPr>
        <p:spPr>
          <a:xfrm flipV="1">
            <a:off x="10332949" y="4218420"/>
            <a:ext cx="516328" cy="17050"/>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grpSp>
        <p:nvGrpSpPr>
          <p:cNvPr id="70" name="Group 69">
            <a:extLst>
              <a:ext uri="{FF2B5EF4-FFF2-40B4-BE49-F238E27FC236}">
                <a16:creationId xmlns:a16="http://schemas.microsoft.com/office/drawing/2014/main" id="{05D72A90-216B-DD8E-0912-03B3364F6BA9}"/>
              </a:ext>
            </a:extLst>
          </p:cNvPr>
          <p:cNvGrpSpPr/>
          <p:nvPr/>
        </p:nvGrpSpPr>
        <p:grpSpPr>
          <a:xfrm>
            <a:off x="729323" y="1003058"/>
            <a:ext cx="11283535" cy="5146928"/>
            <a:chOff x="729323" y="1003058"/>
            <a:chExt cx="11283535" cy="5146928"/>
          </a:xfrm>
        </p:grpSpPr>
        <p:pic>
          <p:nvPicPr>
            <p:cNvPr id="66" name="Picture 65" descr="A picture containing dark&#10;&#10;Description automatically generated">
              <a:extLst>
                <a:ext uri="{FF2B5EF4-FFF2-40B4-BE49-F238E27FC236}">
                  <a16:creationId xmlns:a16="http://schemas.microsoft.com/office/drawing/2014/main" id="{D698019A-82B7-C25F-FC99-B205E636B682}"/>
                </a:ext>
              </a:extLst>
            </p:cNvPr>
            <p:cNvPicPr>
              <a:picLocks noChangeAspect="1"/>
            </p:cNvPicPr>
            <p:nvPr/>
          </p:nvPicPr>
          <p:blipFill>
            <a:blip r:embed="rId3"/>
            <a:stretch>
              <a:fillRect/>
            </a:stretch>
          </p:blipFill>
          <p:spPr>
            <a:xfrm rot="2568685">
              <a:off x="1414834" y="2776573"/>
              <a:ext cx="860239" cy="1208232"/>
            </a:xfrm>
            <a:prstGeom prst="rect">
              <a:avLst/>
            </a:prstGeom>
          </p:spPr>
        </p:pic>
        <p:pic>
          <p:nvPicPr>
            <p:cNvPr id="67" name="Picture 66" descr="A picture containing dark&#10;&#10;Description automatically generated">
              <a:extLst>
                <a:ext uri="{FF2B5EF4-FFF2-40B4-BE49-F238E27FC236}">
                  <a16:creationId xmlns:a16="http://schemas.microsoft.com/office/drawing/2014/main" id="{7C0617EC-21FA-D2EB-60AD-8A8A45BCF739}"/>
                </a:ext>
              </a:extLst>
            </p:cNvPr>
            <p:cNvPicPr>
              <a:picLocks noChangeAspect="1"/>
            </p:cNvPicPr>
            <p:nvPr/>
          </p:nvPicPr>
          <p:blipFill>
            <a:blip r:embed="rId3"/>
            <a:stretch>
              <a:fillRect/>
            </a:stretch>
          </p:blipFill>
          <p:spPr>
            <a:xfrm rot="20211821">
              <a:off x="9958214" y="2674300"/>
              <a:ext cx="860239" cy="1208232"/>
            </a:xfrm>
            <a:prstGeom prst="rect">
              <a:avLst/>
            </a:prstGeom>
          </p:spPr>
        </p:pic>
        <p:pic>
          <p:nvPicPr>
            <p:cNvPr id="63" name="Picture 62" descr="A picture containing dark&#10;&#10;Description automatically generated">
              <a:extLst>
                <a:ext uri="{FF2B5EF4-FFF2-40B4-BE49-F238E27FC236}">
                  <a16:creationId xmlns:a16="http://schemas.microsoft.com/office/drawing/2014/main" id="{B67DEE08-7D6B-FB96-8705-AD8C57AAFC2F}"/>
                </a:ext>
              </a:extLst>
            </p:cNvPr>
            <p:cNvPicPr>
              <a:picLocks noChangeAspect="1"/>
            </p:cNvPicPr>
            <p:nvPr/>
          </p:nvPicPr>
          <p:blipFill>
            <a:blip r:embed="rId3"/>
            <a:stretch>
              <a:fillRect/>
            </a:stretch>
          </p:blipFill>
          <p:spPr>
            <a:xfrm rot="17157417">
              <a:off x="9829232" y="1441688"/>
              <a:ext cx="860239" cy="1208232"/>
            </a:xfrm>
            <a:prstGeom prst="rect">
              <a:avLst/>
            </a:prstGeom>
          </p:spPr>
        </p:pic>
        <p:pic>
          <p:nvPicPr>
            <p:cNvPr id="64" name="Picture 63" descr="A picture containing dark&#10;&#10;Description automatically generated">
              <a:extLst>
                <a:ext uri="{FF2B5EF4-FFF2-40B4-BE49-F238E27FC236}">
                  <a16:creationId xmlns:a16="http://schemas.microsoft.com/office/drawing/2014/main" id="{7E2CD5AF-0BB5-3B7A-72DB-D96C7FE4EB2B}"/>
                </a:ext>
              </a:extLst>
            </p:cNvPr>
            <p:cNvPicPr>
              <a:picLocks noChangeAspect="1"/>
            </p:cNvPicPr>
            <p:nvPr/>
          </p:nvPicPr>
          <p:blipFill>
            <a:blip r:embed="rId3"/>
            <a:stretch>
              <a:fillRect/>
            </a:stretch>
          </p:blipFill>
          <p:spPr>
            <a:xfrm rot="17157417">
              <a:off x="1351682" y="4241446"/>
              <a:ext cx="860239" cy="1208232"/>
            </a:xfrm>
            <a:prstGeom prst="rect">
              <a:avLst/>
            </a:prstGeom>
          </p:spPr>
        </p:pic>
        <p:pic>
          <p:nvPicPr>
            <p:cNvPr id="62" name="Picture 61" descr="A picture containing dark&#10;&#10;Description automatically generated">
              <a:extLst>
                <a:ext uri="{FF2B5EF4-FFF2-40B4-BE49-F238E27FC236}">
                  <a16:creationId xmlns:a16="http://schemas.microsoft.com/office/drawing/2014/main" id="{369964BD-F1BA-1BB8-DE05-323296C61B45}"/>
                </a:ext>
              </a:extLst>
            </p:cNvPr>
            <p:cNvPicPr>
              <a:picLocks noChangeAspect="1"/>
            </p:cNvPicPr>
            <p:nvPr/>
          </p:nvPicPr>
          <p:blipFill>
            <a:blip r:embed="rId3"/>
            <a:stretch>
              <a:fillRect/>
            </a:stretch>
          </p:blipFill>
          <p:spPr>
            <a:xfrm rot="6338073">
              <a:off x="9917763" y="3722946"/>
              <a:ext cx="860239" cy="1208232"/>
            </a:xfrm>
            <a:prstGeom prst="rect">
              <a:avLst/>
            </a:prstGeom>
          </p:spPr>
        </p:pic>
        <p:pic>
          <p:nvPicPr>
            <p:cNvPr id="61" name="Picture 60" descr="A picture containing dark&#10;&#10;Description automatically generated">
              <a:extLst>
                <a:ext uri="{FF2B5EF4-FFF2-40B4-BE49-F238E27FC236}">
                  <a16:creationId xmlns:a16="http://schemas.microsoft.com/office/drawing/2014/main" id="{9CAA4304-DD12-C8B3-5F0F-C1F5A0BAB463}"/>
                </a:ext>
              </a:extLst>
            </p:cNvPr>
            <p:cNvPicPr>
              <a:picLocks noChangeAspect="1"/>
            </p:cNvPicPr>
            <p:nvPr/>
          </p:nvPicPr>
          <p:blipFill>
            <a:blip r:embed="rId3"/>
            <a:stretch>
              <a:fillRect/>
            </a:stretch>
          </p:blipFill>
          <p:spPr>
            <a:xfrm rot="6338073">
              <a:off x="1304731" y="1384359"/>
              <a:ext cx="860239" cy="1208232"/>
            </a:xfrm>
            <a:prstGeom prst="rect">
              <a:avLst/>
            </a:prstGeom>
          </p:spPr>
        </p:pic>
        <p:grpSp>
          <p:nvGrpSpPr>
            <p:cNvPr id="59" name="Group 58">
              <a:extLst>
                <a:ext uri="{FF2B5EF4-FFF2-40B4-BE49-F238E27FC236}">
                  <a16:creationId xmlns:a16="http://schemas.microsoft.com/office/drawing/2014/main" id="{F6B6D2D8-1A4B-E4C3-C560-E299D34D775E}"/>
                </a:ext>
              </a:extLst>
            </p:cNvPr>
            <p:cNvGrpSpPr/>
            <p:nvPr/>
          </p:nvGrpSpPr>
          <p:grpSpPr>
            <a:xfrm>
              <a:off x="729323" y="1003058"/>
              <a:ext cx="11283535" cy="5146928"/>
              <a:chOff x="729323" y="1003058"/>
              <a:chExt cx="11283535" cy="5146928"/>
            </a:xfrm>
          </p:grpSpPr>
          <p:grpSp>
            <p:nvGrpSpPr>
              <p:cNvPr id="50" name="Group 49">
                <a:extLst>
                  <a:ext uri="{FF2B5EF4-FFF2-40B4-BE49-F238E27FC236}">
                    <a16:creationId xmlns:a16="http://schemas.microsoft.com/office/drawing/2014/main" id="{38085F0C-8DA8-7F8F-E5B0-66760A86DB82}"/>
                  </a:ext>
                </a:extLst>
              </p:cNvPr>
              <p:cNvGrpSpPr/>
              <p:nvPr/>
            </p:nvGrpSpPr>
            <p:grpSpPr>
              <a:xfrm>
                <a:off x="729323" y="1003058"/>
                <a:ext cx="11283535" cy="5146928"/>
                <a:chOff x="729323" y="1003058"/>
                <a:chExt cx="11283535" cy="5146928"/>
              </a:xfrm>
            </p:grpSpPr>
            <p:sp>
              <p:nvSpPr>
                <p:cNvPr id="49" name="Rectangle 48">
                  <a:extLst>
                    <a:ext uri="{FF2B5EF4-FFF2-40B4-BE49-F238E27FC236}">
                      <a16:creationId xmlns:a16="http://schemas.microsoft.com/office/drawing/2014/main" id="{D9CD1F8D-03B7-803C-4868-AFC076DCD024}"/>
                    </a:ext>
                  </a:extLst>
                </p:cNvPr>
                <p:cNvSpPr/>
                <p:nvPr/>
              </p:nvSpPr>
              <p:spPr>
                <a:xfrm>
                  <a:off x="9353442" y="1010088"/>
                  <a:ext cx="1751563" cy="367878"/>
                </a:xfrm>
                <a:prstGeom prst="rect">
                  <a:avLst/>
                </a:prstGeom>
                <a:solidFill>
                  <a:srgbClr val="0070C0"/>
                </a:solid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44" name="Rectangle 43">
                  <a:extLst>
                    <a:ext uri="{FF2B5EF4-FFF2-40B4-BE49-F238E27FC236}">
                      <a16:creationId xmlns:a16="http://schemas.microsoft.com/office/drawing/2014/main" id="{988B7B56-C52D-4184-027A-C9C8EDF2007E}"/>
                    </a:ext>
                  </a:extLst>
                </p:cNvPr>
                <p:cNvSpPr/>
                <p:nvPr/>
              </p:nvSpPr>
              <p:spPr>
                <a:xfrm>
                  <a:off x="729323" y="1105483"/>
                  <a:ext cx="1751563" cy="367878"/>
                </a:xfrm>
                <a:prstGeom prst="rect">
                  <a:avLst/>
                </a:prstGeom>
                <a:solidFill>
                  <a:srgbClr val="FFC000"/>
                </a:solidFill>
                <a:ln>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grpSp>
              <p:nvGrpSpPr>
                <p:cNvPr id="9" name="Group 8">
                  <a:extLst>
                    <a:ext uri="{FF2B5EF4-FFF2-40B4-BE49-F238E27FC236}">
                      <a16:creationId xmlns:a16="http://schemas.microsoft.com/office/drawing/2014/main" id="{92B2ED80-6CB2-81D7-6571-B4A4A86185E8}"/>
                    </a:ext>
                  </a:extLst>
                </p:cNvPr>
                <p:cNvGrpSpPr/>
                <p:nvPr/>
              </p:nvGrpSpPr>
              <p:grpSpPr>
                <a:xfrm>
                  <a:off x="826141" y="1003058"/>
                  <a:ext cx="11186717" cy="5146928"/>
                  <a:chOff x="729323" y="1016839"/>
                  <a:chExt cx="11186717" cy="5146928"/>
                </a:xfrm>
              </p:grpSpPr>
              <p:sp>
                <p:nvSpPr>
                  <p:cNvPr id="20" name="TextBox 19">
                    <a:extLst>
                      <a:ext uri="{FF2B5EF4-FFF2-40B4-BE49-F238E27FC236}">
                        <a16:creationId xmlns:a16="http://schemas.microsoft.com/office/drawing/2014/main" id="{511BCEED-849F-81D4-757A-B7A5C98B1B20}"/>
                      </a:ext>
                    </a:extLst>
                  </p:cNvPr>
                  <p:cNvSpPr txBox="1"/>
                  <p:nvPr/>
                </p:nvSpPr>
                <p:spPr>
                  <a:xfrm>
                    <a:off x="3950857" y="5794435"/>
                    <a:ext cx="1915909" cy="369332"/>
                  </a:xfrm>
                  <a:prstGeom prst="rect">
                    <a:avLst/>
                  </a:prstGeom>
                  <a:noFill/>
                </p:spPr>
                <p:txBody>
                  <a:bodyPr wrap="none" rtlCol="0">
                    <a:spAutoFit/>
                  </a:bodyPr>
                  <a:lstStyle/>
                  <a:p>
                    <a:pPr algn="l"/>
                    <a:r>
                      <a:rPr lang="en-GB" dirty="0">
                        <a:latin typeface="Arial" panose="020B0604020202020204" pitchFamily="34" charset="0"/>
                        <a:cs typeface="Arial" panose="020B0604020202020204" pitchFamily="34" charset="0"/>
                      </a:rPr>
                      <a:t>stronger bonding</a:t>
                    </a:r>
                  </a:p>
                </p:txBody>
              </p:sp>
              <p:grpSp>
                <p:nvGrpSpPr>
                  <p:cNvPr id="21" name="Group 20">
                    <a:extLst>
                      <a:ext uri="{FF2B5EF4-FFF2-40B4-BE49-F238E27FC236}">
                        <a16:creationId xmlns:a16="http://schemas.microsoft.com/office/drawing/2014/main" id="{B03E77E5-D90A-F573-DECE-36E1A0791104}"/>
                      </a:ext>
                    </a:extLst>
                  </p:cNvPr>
                  <p:cNvGrpSpPr/>
                  <p:nvPr/>
                </p:nvGrpSpPr>
                <p:grpSpPr>
                  <a:xfrm>
                    <a:off x="6057900" y="5778500"/>
                    <a:ext cx="2260600" cy="385267"/>
                    <a:chOff x="6057900" y="5778500"/>
                    <a:chExt cx="2260600" cy="385267"/>
                  </a:xfrm>
                </p:grpSpPr>
                <p:cxnSp>
                  <p:nvCxnSpPr>
                    <p:cNvPr id="22" name="Straight Arrow Connector 21">
                      <a:extLst>
                        <a:ext uri="{FF2B5EF4-FFF2-40B4-BE49-F238E27FC236}">
                          <a16:creationId xmlns:a16="http://schemas.microsoft.com/office/drawing/2014/main" id="{E762B919-3056-A060-11C5-B36D82B5BC13}"/>
                        </a:ext>
                      </a:extLst>
                    </p:cNvPr>
                    <p:cNvCxnSpPr/>
                    <p:nvPr/>
                  </p:nvCxnSpPr>
                  <p:spPr>
                    <a:xfrm>
                      <a:off x="6057900" y="5778500"/>
                      <a:ext cx="2260600"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B5F1BEAC-5C39-3575-BA9D-2141EA2D54EB}"/>
                        </a:ext>
                      </a:extLst>
                    </p:cNvPr>
                    <p:cNvSpPr txBox="1"/>
                    <p:nvPr/>
                  </p:nvSpPr>
                  <p:spPr>
                    <a:xfrm>
                      <a:off x="6257977" y="5794435"/>
                      <a:ext cx="1860446" cy="369332"/>
                    </a:xfrm>
                    <a:prstGeom prst="rect">
                      <a:avLst/>
                    </a:prstGeom>
                    <a:noFill/>
                  </p:spPr>
                  <p:txBody>
                    <a:bodyPr wrap="none" rtlCol="0">
                      <a:spAutoFit/>
                    </a:bodyPr>
                    <a:lstStyle/>
                    <a:p>
                      <a:pPr algn="l"/>
                      <a:r>
                        <a:rPr lang="en-GB" dirty="0">
                          <a:latin typeface="Arial" panose="020B0604020202020204" pitchFamily="34" charset="0"/>
                          <a:cs typeface="Arial" panose="020B0604020202020204" pitchFamily="34" charset="0"/>
                        </a:rPr>
                        <a:t>Weaker bonding</a:t>
                      </a:r>
                    </a:p>
                  </p:txBody>
                </p:sp>
              </p:grpSp>
              <p:cxnSp>
                <p:nvCxnSpPr>
                  <p:cNvPr id="26" name="Straight Arrow Connector 25">
                    <a:extLst>
                      <a:ext uri="{FF2B5EF4-FFF2-40B4-BE49-F238E27FC236}">
                        <a16:creationId xmlns:a16="http://schemas.microsoft.com/office/drawing/2014/main" id="{05691C26-8377-0889-CE5A-B8A4D00ACE8B}"/>
                      </a:ext>
                    </a:extLst>
                  </p:cNvPr>
                  <p:cNvCxnSpPr>
                    <a:cxnSpLocks/>
                  </p:cNvCxnSpPr>
                  <p:nvPr/>
                </p:nvCxnSpPr>
                <p:spPr>
                  <a:xfrm>
                    <a:off x="8703981" y="4189497"/>
                    <a:ext cx="0" cy="809477"/>
                  </a:xfrm>
                  <a:prstGeom prst="straightConnector1">
                    <a:avLst/>
                  </a:prstGeom>
                  <a:ln w="28575">
                    <a:tailEnd type="triangle"/>
                  </a:ln>
                </p:spPr>
                <p:style>
                  <a:lnRef idx="2">
                    <a:schemeClr val="accent6"/>
                  </a:lnRef>
                  <a:fillRef idx="0">
                    <a:schemeClr val="accent6"/>
                  </a:fillRef>
                  <a:effectRef idx="1">
                    <a:schemeClr val="accent6"/>
                  </a:effectRef>
                  <a:fontRef idx="minor">
                    <a:schemeClr val="tx1"/>
                  </a:fontRef>
                </p:style>
              </p:cxnSp>
              <p:cxnSp>
                <p:nvCxnSpPr>
                  <p:cNvPr id="27" name="Straight Arrow Connector 26">
                    <a:extLst>
                      <a:ext uri="{FF2B5EF4-FFF2-40B4-BE49-F238E27FC236}">
                        <a16:creationId xmlns:a16="http://schemas.microsoft.com/office/drawing/2014/main" id="{3F8AE57D-3AD9-6454-EC0D-7B0A1F0FB0FB}"/>
                      </a:ext>
                    </a:extLst>
                  </p:cNvPr>
                  <p:cNvCxnSpPr>
                    <a:cxnSpLocks/>
                  </p:cNvCxnSpPr>
                  <p:nvPr/>
                </p:nvCxnSpPr>
                <p:spPr>
                  <a:xfrm flipH="1" flipV="1">
                    <a:off x="8696989" y="1549358"/>
                    <a:ext cx="6992" cy="2551827"/>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grpSp>
                <p:nvGrpSpPr>
                  <p:cNvPr id="48" name="Group 47">
                    <a:extLst>
                      <a:ext uri="{FF2B5EF4-FFF2-40B4-BE49-F238E27FC236}">
                        <a16:creationId xmlns:a16="http://schemas.microsoft.com/office/drawing/2014/main" id="{CB5BB799-B53B-DC3F-5FA0-FED49EEA0C20}"/>
                      </a:ext>
                    </a:extLst>
                  </p:cNvPr>
                  <p:cNvGrpSpPr/>
                  <p:nvPr/>
                </p:nvGrpSpPr>
                <p:grpSpPr>
                  <a:xfrm>
                    <a:off x="9438160" y="1016839"/>
                    <a:ext cx="2477880" cy="3701993"/>
                    <a:chOff x="9438160" y="1016839"/>
                    <a:chExt cx="2477880" cy="3701993"/>
                  </a:xfrm>
                </p:grpSpPr>
                <p:sp>
                  <p:nvSpPr>
                    <p:cNvPr id="16" name="CustomShape 2">
                      <a:extLst>
                        <a:ext uri="{FF2B5EF4-FFF2-40B4-BE49-F238E27FC236}">
                          <a16:creationId xmlns:a16="http://schemas.microsoft.com/office/drawing/2014/main" id="{EFA53782-5735-9A7D-E0DD-242706C622AD}"/>
                        </a:ext>
                      </a:extLst>
                    </p:cNvPr>
                    <p:cNvSpPr/>
                    <p:nvPr/>
                  </p:nvSpPr>
                  <p:spPr>
                    <a:xfrm>
                      <a:off x="9438160" y="1016839"/>
                      <a:ext cx="247788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1" strike="noStrike" spc="-1" dirty="0" err="1">
                          <a:solidFill>
                            <a:schemeClr val="bg1"/>
                          </a:solidFill>
                          <a:latin typeface="Arial"/>
                          <a:ea typeface="DejaVu Sans"/>
                        </a:rPr>
                        <a:t>Hydrophilic</a:t>
                      </a:r>
                      <a:endParaRPr lang="de-DE" sz="1800" b="1" strike="noStrike" spc="-1" dirty="0">
                        <a:solidFill>
                          <a:schemeClr val="bg1"/>
                        </a:solidFill>
                        <a:latin typeface="Arial"/>
                      </a:endParaRPr>
                    </a:p>
                  </p:txBody>
                </p:sp>
                <p:cxnSp>
                  <p:nvCxnSpPr>
                    <p:cNvPr id="29" name="Straight Arrow Connector 28">
                      <a:extLst>
                        <a:ext uri="{FF2B5EF4-FFF2-40B4-BE49-F238E27FC236}">
                          <a16:creationId xmlns:a16="http://schemas.microsoft.com/office/drawing/2014/main" id="{0CD7FBEB-A550-C402-620C-68BFD23F0B4C}"/>
                        </a:ext>
                      </a:extLst>
                    </p:cNvPr>
                    <p:cNvCxnSpPr>
                      <a:cxnSpLocks/>
                    </p:cNvCxnSpPr>
                    <p:nvPr/>
                  </p:nvCxnSpPr>
                  <p:spPr>
                    <a:xfrm flipV="1">
                      <a:off x="10182173" y="1565023"/>
                      <a:ext cx="0" cy="67050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A8D54E44-723C-3958-28C1-28F081B6EA5C}"/>
                        </a:ext>
                      </a:extLst>
                    </p:cNvPr>
                    <p:cNvCxnSpPr>
                      <a:cxnSpLocks/>
                    </p:cNvCxnSpPr>
                    <p:nvPr/>
                  </p:nvCxnSpPr>
                  <p:spPr>
                    <a:xfrm>
                      <a:off x="10241134" y="4240727"/>
                      <a:ext cx="0" cy="478105"/>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grpSp>
                  <p:nvGrpSpPr>
                    <p:cNvPr id="47" name="Group 46">
                      <a:extLst>
                        <a:ext uri="{FF2B5EF4-FFF2-40B4-BE49-F238E27FC236}">
                          <a16:creationId xmlns:a16="http://schemas.microsoft.com/office/drawing/2014/main" id="{6F594454-5B53-1119-91D7-C9E2BE689426}"/>
                        </a:ext>
                      </a:extLst>
                    </p:cNvPr>
                    <p:cNvGrpSpPr/>
                    <p:nvPr/>
                  </p:nvGrpSpPr>
                  <p:grpSpPr>
                    <a:xfrm>
                      <a:off x="9794352" y="2713062"/>
                      <a:ext cx="16770" cy="1089828"/>
                      <a:chOff x="9794352" y="2713062"/>
                      <a:chExt cx="16770" cy="1089828"/>
                    </a:xfrm>
                  </p:grpSpPr>
                  <p:cxnSp>
                    <p:nvCxnSpPr>
                      <p:cNvPr id="28" name="Straight Arrow Connector 27">
                        <a:extLst>
                          <a:ext uri="{FF2B5EF4-FFF2-40B4-BE49-F238E27FC236}">
                            <a16:creationId xmlns:a16="http://schemas.microsoft.com/office/drawing/2014/main" id="{B0E94F25-765F-8BA3-DBDD-C335A546F312}"/>
                          </a:ext>
                        </a:extLst>
                      </p:cNvPr>
                      <p:cNvCxnSpPr>
                        <a:cxnSpLocks/>
                      </p:cNvCxnSpPr>
                      <p:nvPr/>
                    </p:nvCxnSpPr>
                    <p:spPr>
                      <a:xfrm flipV="1">
                        <a:off x="9794352" y="2713062"/>
                        <a:ext cx="16770" cy="667838"/>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34" name="Straight Arrow Connector 33">
                        <a:extLst>
                          <a:ext uri="{FF2B5EF4-FFF2-40B4-BE49-F238E27FC236}">
                            <a16:creationId xmlns:a16="http://schemas.microsoft.com/office/drawing/2014/main" id="{AB0250B7-5791-B9ED-B552-496003ADFA97}"/>
                          </a:ext>
                        </a:extLst>
                      </p:cNvPr>
                      <p:cNvCxnSpPr>
                        <a:cxnSpLocks/>
                      </p:cNvCxnSpPr>
                      <p:nvPr/>
                    </p:nvCxnSpPr>
                    <p:spPr>
                      <a:xfrm>
                        <a:off x="9794352" y="3380900"/>
                        <a:ext cx="0" cy="42199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pSp>
              </p:grpSp>
              <p:cxnSp>
                <p:nvCxnSpPr>
                  <p:cNvPr id="36" name="Straight Arrow Connector 35">
                    <a:extLst>
                      <a:ext uri="{FF2B5EF4-FFF2-40B4-BE49-F238E27FC236}">
                        <a16:creationId xmlns:a16="http://schemas.microsoft.com/office/drawing/2014/main" id="{59D4ADB1-1A8A-F338-EAE0-60E3DEF4649D}"/>
                      </a:ext>
                    </a:extLst>
                  </p:cNvPr>
                  <p:cNvCxnSpPr/>
                  <p:nvPr/>
                </p:nvCxnSpPr>
                <p:spPr>
                  <a:xfrm flipH="1">
                    <a:off x="3704260" y="5778500"/>
                    <a:ext cx="2353640" cy="0"/>
                  </a:xfrm>
                  <a:prstGeom prst="straightConnector1">
                    <a:avLst/>
                  </a:prstGeom>
                  <a:ln w="3810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nvGrpSpPr>
                  <p:cNvPr id="46" name="Group 45">
                    <a:extLst>
                      <a:ext uri="{FF2B5EF4-FFF2-40B4-BE49-F238E27FC236}">
                        <a16:creationId xmlns:a16="http://schemas.microsoft.com/office/drawing/2014/main" id="{69124CDD-448B-07ED-0B8C-2402874E9E79}"/>
                      </a:ext>
                    </a:extLst>
                  </p:cNvPr>
                  <p:cNvGrpSpPr/>
                  <p:nvPr/>
                </p:nvGrpSpPr>
                <p:grpSpPr>
                  <a:xfrm>
                    <a:off x="729323" y="1105483"/>
                    <a:ext cx="2675160" cy="3863999"/>
                    <a:chOff x="729323" y="1105483"/>
                    <a:chExt cx="2675160" cy="3863999"/>
                  </a:xfrm>
                </p:grpSpPr>
                <p:sp>
                  <p:nvSpPr>
                    <p:cNvPr id="17" name="CustomShape 3">
                      <a:extLst>
                        <a:ext uri="{FF2B5EF4-FFF2-40B4-BE49-F238E27FC236}">
                          <a16:creationId xmlns:a16="http://schemas.microsoft.com/office/drawing/2014/main" id="{C28DDB69-6506-E5D1-16D9-F10406356DE3}"/>
                        </a:ext>
                      </a:extLst>
                    </p:cNvPr>
                    <p:cNvSpPr/>
                    <p:nvPr/>
                  </p:nvSpPr>
                  <p:spPr>
                    <a:xfrm>
                      <a:off x="729323" y="1105483"/>
                      <a:ext cx="2675160" cy="36787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de-DE" sz="1800" b="1" strike="noStrike" spc="-1" dirty="0" err="1">
                          <a:solidFill>
                            <a:schemeClr val="bg1"/>
                          </a:solidFill>
                          <a:latin typeface="Arial"/>
                          <a:ea typeface="DejaVu Sans"/>
                        </a:rPr>
                        <a:t>Hydrophobic</a:t>
                      </a:r>
                      <a:endParaRPr lang="de-DE" sz="1800" b="1" strike="noStrike" spc="-1" dirty="0">
                        <a:solidFill>
                          <a:schemeClr val="bg1"/>
                        </a:solidFill>
                        <a:latin typeface="Arial"/>
                      </a:endParaRPr>
                    </a:p>
                  </p:txBody>
                </p:sp>
                <p:grpSp>
                  <p:nvGrpSpPr>
                    <p:cNvPr id="7" name="Group 6">
                      <a:extLst>
                        <a:ext uri="{FF2B5EF4-FFF2-40B4-BE49-F238E27FC236}">
                          <a16:creationId xmlns:a16="http://schemas.microsoft.com/office/drawing/2014/main" id="{EB934EB0-3178-92B8-072D-C38C9C5FDED3}"/>
                        </a:ext>
                      </a:extLst>
                    </p:cNvPr>
                    <p:cNvGrpSpPr/>
                    <p:nvPr/>
                  </p:nvGrpSpPr>
                  <p:grpSpPr>
                    <a:xfrm>
                      <a:off x="1134366" y="2846087"/>
                      <a:ext cx="0" cy="1172730"/>
                      <a:chOff x="1104120" y="1773357"/>
                      <a:chExt cx="0" cy="1172730"/>
                    </a:xfrm>
                  </p:grpSpPr>
                  <p:cxnSp>
                    <p:nvCxnSpPr>
                      <p:cNvPr id="25" name="Straight Arrow Connector 24">
                        <a:extLst>
                          <a:ext uri="{FF2B5EF4-FFF2-40B4-BE49-F238E27FC236}">
                            <a16:creationId xmlns:a16="http://schemas.microsoft.com/office/drawing/2014/main" id="{3146F6DA-4951-F7E2-CB7F-E1BCD3093108}"/>
                          </a:ext>
                        </a:extLst>
                      </p:cNvPr>
                      <p:cNvCxnSpPr/>
                      <p:nvPr/>
                    </p:nvCxnSpPr>
                    <p:spPr>
                      <a:xfrm>
                        <a:off x="1104120" y="2247587"/>
                        <a:ext cx="0" cy="698500"/>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a:extLst>
                          <a:ext uri="{FF2B5EF4-FFF2-40B4-BE49-F238E27FC236}">
                            <a16:creationId xmlns:a16="http://schemas.microsoft.com/office/drawing/2014/main" id="{4C81528F-35D4-AD00-E269-57DC1962DDF5}"/>
                          </a:ext>
                        </a:extLst>
                      </p:cNvPr>
                      <p:cNvCxnSpPr>
                        <a:cxnSpLocks/>
                      </p:cNvCxnSpPr>
                      <p:nvPr/>
                    </p:nvCxnSpPr>
                    <p:spPr>
                      <a:xfrm flipV="1">
                        <a:off x="1104120" y="1773357"/>
                        <a:ext cx="0" cy="47423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grpSp>
                <p:cxnSp>
                  <p:nvCxnSpPr>
                    <p:cNvPr id="33" name="Straight Arrow Connector 32">
                      <a:extLst>
                        <a:ext uri="{FF2B5EF4-FFF2-40B4-BE49-F238E27FC236}">
                          <a16:creationId xmlns:a16="http://schemas.microsoft.com/office/drawing/2014/main" id="{E921844A-272A-2A67-FA0E-AC97A50D634E}"/>
                        </a:ext>
                      </a:extLst>
                    </p:cNvPr>
                    <p:cNvCxnSpPr>
                      <a:cxnSpLocks/>
                    </p:cNvCxnSpPr>
                    <p:nvPr/>
                  </p:nvCxnSpPr>
                  <p:spPr>
                    <a:xfrm flipV="1">
                      <a:off x="1684983" y="4340843"/>
                      <a:ext cx="0" cy="62863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cxnSp>
                  <p:nvCxnSpPr>
                    <p:cNvPr id="24" name="Straight Arrow Connector 23">
                      <a:extLst>
                        <a:ext uri="{FF2B5EF4-FFF2-40B4-BE49-F238E27FC236}">
                          <a16:creationId xmlns:a16="http://schemas.microsoft.com/office/drawing/2014/main" id="{27234100-0A64-630E-64B2-BD2D218D4668}"/>
                        </a:ext>
                      </a:extLst>
                    </p:cNvPr>
                    <p:cNvCxnSpPr>
                      <a:cxnSpLocks/>
                    </p:cNvCxnSpPr>
                    <p:nvPr/>
                  </p:nvCxnSpPr>
                  <p:spPr>
                    <a:xfrm>
                      <a:off x="1635752" y="1921382"/>
                      <a:ext cx="0" cy="669501"/>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grpSp>
              <p:pic>
                <p:nvPicPr>
                  <p:cNvPr id="51" name="Picture 50" descr="Chart, line chart">
                    <a:extLst>
                      <a:ext uri="{FF2B5EF4-FFF2-40B4-BE49-F238E27FC236}">
                        <a16:creationId xmlns:a16="http://schemas.microsoft.com/office/drawing/2014/main" id="{B18E8835-3F0A-3338-57ED-CA048BBE51F7}"/>
                      </a:ext>
                    </a:extLst>
                  </p:cNvPr>
                  <p:cNvPicPr>
                    <a:picLocks noChangeAspect="1"/>
                  </p:cNvPicPr>
                  <p:nvPr/>
                </p:nvPicPr>
                <p:blipFill>
                  <a:blip r:embed="rId4"/>
                  <a:stretch>
                    <a:fillRect/>
                  </a:stretch>
                </p:blipFill>
                <p:spPr>
                  <a:xfrm>
                    <a:off x="2951537" y="1396580"/>
                    <a:ext cx="5608373" cy="4156582"/>
                  </a:xfrm>
                  <a:prstGeom prst="rect">
                    <a:avLst/>
                  </a:prstGeom>
                </p:spPr>
              </p:pic>
            </p:grpSp>
          </p:grpSp>
          <p:sp>
            <p:nvSpPr>
              <p:cNvPr id="52" name="TextBox 51">
                <a:extLst>
                  <a:ext uri="{FF2B5EF4-FFF2-40B4-BE49-F238E27FC236}">
                    <a16:creationId xmlns:a16="http://schemas.microsoft.com/office/drawing/2014/main" id="{79F94F85-2563-E2F1-AC9F-16740D112D2B}"/>
                  </a:ext>
                </a:extLst>
              </p:cNvPr>
              <p:cNvSpPr txBox="1"/>
              <p:nvPr/>
            </p:nvSpPr>
            <p:spPr>
              <a:xfrm>
                <a:off x="792443" y="1611466"/>
                <a:ext cx="352982" cy="369332"/>
              </a:xfrm>
              <a:prstGeom prst="rect">
                <a:avLst/>
              </a:prstGeom>
              <a:noFill/>
            </p:spPr>
            <p:txBody>
              <a:bodyPr wrap="none" rtlCol="0">
                <a:spAutoFit/>
              </a:bodyPr>
              <a:lstStyle/>
              <a:p>
                <a:r>
                  <a:rPr lang="en-GB" dirty="0"/>
                  <a:t>a)</a:t>
                </a:r>
              </a:p>
            </p:txBody>
          </p:sp>
          <p:sp>
            <p:nvSpPr>
              <p:cNvPr id="53" name="TextBox 52">
                <a:extLst>
                  <a:ext uri="{FF2B5EF4-FFF2-40B4-BE49-F238E27FC236}">
                    <a16:creationId xmlns:a16="http://schemas.microsoft.com/office/drawing/2014/main" id="{F8EED670-3358-D558-454A-1CFC7A81C9B5}"/>
                  </a:ext>
                </a:extLst>
              </p:cNvPr>
              <p:cNvSpPr txBox="1"/>
              <p:nvPr/>
            </p:nvSpPr>
            <p:spPr>
              <a:xfrm>
                <a:off x="792443" y="2776004"/>
                <a:ext cx="352982" cy="369332"/>
              </a:xfrm>
              <a:prstGeom prst="rect">
                <a:avLst/>
              </a:prstGeom>
              <a:noFill/>
            </p:spPr>
            <p:txBody>
              <a:bodyPr wrap="none" rtlCol="0">
                <a:spAutoFit/>
              </a:bodyPr>
              <a:lstStyle/>
              <a:p>
                <a:r>
                  <a:rPr lang="en-GB" dirty="0"/>
                  <a:t>b)</a:t>
                </a:r>
              </a:p>
            </p:txBody>
          </p:sp>
          <p:sp>
            <p:nvSpPr>
              <p:cNvPr id="54" name="TextBox 53">
                <a:extLst>
                  <a:ext uri="{FF2B5EF4-FFF2-40B4-BE49-F238E27FC236}">
                    <a16:creationId xmlns:a16="http://schemas.microsoft.com/office/drawing/2014/main" id="{E78D9730-4CAC-6B89-7A91-B8C75C02CD8E}"/>
                  </a:ext>
                </a:extLst>
              </p:cNvPr>
              <p:cNvSpPr txBox="1"/>
              <p:nvPr/>
            </p:nvSpPr>
            <p:spPr>
              <a:xfrm>
                <a:off x="815627" y="4109484"/>
                <a:ext cx="341760" cy="369332"/>
              </a:xfrm>
              <a:prstGeom prst="rect">
                <a:avLst/>
              </a:prstGeom>
              <a:noFill/>
            </p:spPr>
            <p:txBody>
              <a:bodyPr wrap="none" rtlCol="0">
                <a:spAutoFit/>
              </a:bodyPr>
              <a:lstStyle/>
              <a:p>
                <a:r>
                  <a:rPr lang="en-GB" dirty="0"/>
                  <a:t>c)</a:t>
                </a:r>
              </a:p>
            </p:txBody>
          </p:sp>
          <p:sp>
            <p:nvSpPr>
              <p:cNvPr id="55" name="TextBox 54">
                <a:extLst>
                  <a:ext uri="{FF2B5EF4-FFF2-40B4-BE49-F238E27FC236}">
                    <a16:creationId xmlns:a16="http://schemas.microsoft.com/office/drawing/2014/main" id="{08179161-F8B0-E309-3AC0-095CF624BD6F}"/>
                  </a:ext>
                </a:extLst>
              </p:cNvPr>
              <p:cNvSpPr txBox="1"/>
              <p:nvPr/>
            </p:nvSpPr>
            <p:spPr>
              <a:xfrm>
                <a:off x="9207284" y="1551242"/>
                <a:ext cx="352982" cy="369332"/>
              </a:xfrm>
              <a:prstGeom prst="rect">
                <a:avLst/>
              </a:prstGeom>
              <a:noFill/>
            </p:spPr>
            <p:txBody>
              <a:bodyPr wrap="none" rtlCol="0">
                <a:spAutoFit/>
              </a:bodyPr>
              <a:lstStyle/>
              <a:p>
                <a:r>
                  <a:rPr lang="en-GB" dirty="0"/>
                  <a:t>d)</a:t>
                </a:r>
              </a:p>
            </p:txBody>
          </p:sp>
          <p:sp>
            <p:nvSpPr>
              <p:cNvPr id="57" name="TextBox 56">
                <a:extLst>
                  <a:ext uri="{FF2B5EF4-FFF2-40B4-BE49-F238E27FC236}">
                    <a16:creationId xmlns:a16="http://schemas.microsoft.com/office/drawing/2014/main" id="{C2BD01B2-0392-015C-8F4C-293E8B0C4410}"/>
                  </a:ext>
                </a:extLst>
              </p:cNvPr>
              <p:cNvSpPr txBox="1"/>
              <p:nvPr/>
            </p:nvSpPr>
            <p:spPr>
              <a:xfrm>
                <a:off x="9229634" y="2647640"/>
                <a:ext cx="352982" cy="369332"/>
              </a:xfrm>
              <a:prstGeom prst="rect">
                <a:avLst/>
              </a:prstGeom>
              <a:noFill/>
            </p:spPr>
            <p:txBody>
              <a:bodyPr wrap="none" rtlCol="0">
                <a:spAutoFit/>
              </a:bodyPr>
              <a:lstStyle/>
              <a:p>
                <a:r>
                  <a:rPr lang="en-GB" dirty="0"/>
                  <a:t>e)</a:t>
                </a:r>
              </a:p>
            </p:txBody>
          </p:sp>
          <p:sp>
            <p:nvSpPr>
              <p:cNvPr id="58" name="TextBox 57">
                <a:extLst>
                  <a:ext uri="{FF2B5EF4-FFF2-40B4-BE49-F238E27FC236}">
                    <a16:creationId xmlns:a16="http://schemas.microsoft.com/office/drawing/2014/main" id="{2D6C740E-1136-E32C-465A-C845AA9B361C}"/>
                  </a:ext>
                </a:extLst>
              </p:cNvPr>
              <p:cNvSpPr txBox="1"/>
              <p:nvPr/>
            </p:nvSpPr>
            <p:spPr>
              <a:xfrm>
                <a:off x="9229634" y="3820370"/>
                <a:ext cx="300082" cy="369332"/>
              </a:xfrm>
              <a:prstGeom prst="rect">
                <a:avLst/>
              </a:prstGeom>
              <a:noFill/>
            </p:spPr>
            <p:txBody>
              <a:bodyPr wrap="none" rtlCol="0">
                <a:spAutoFit/>
              </a:bodyPr>
              <a:lstStyle/>
              <a:p>
                <a:r>
                  <a:rPr lang="en-GB" dirty="0"/>
                  <a:t>f)</a:t>
                </a:r>
              </a:p>
            </p:txBody>
          </p:sp>
        </p:grpSp>
      </p:grpSp>
    </p:spTree>
    <p:extLst>
      <p:ext uri="{BB962C8B-B14F-4D97-AF65-F5344CB8AC3E}">
        <p14:creationId xmlns:p14="http://schemas.microsoft.com/office/powerpoint/2010/main" val="3296589636"/>
      </p:ext>
    </p:extLst>
  </p:cSld>
  <p:clrMapOvr>
    <a:masterClrMapping/>
  </p:clrMapOvr>
</p:sld>
</file>

<file path=ppt/theme/theme1.xml><?xml version="1.0" encoding="utf-8"?>
<a:theme xmlns:a="http://schemas.openxmlformats.org/drawingml/2006/main" name="POWERPOINT MASTER UNIVERSITY PADERBORN">
  <a:themeElements>
    <a:clrScheme name="UNIVERSITÄT PADERBORN">
      <a:dk1>
        <a:srgbClr val="555555"/>
      </a:dk1>
      <a:lt1>
        <a:sysClr val="window" lastClr="FFFFFF"/>
      </a:lt1>
      <a:dk2>
        <a:srgbClr val="00205B"/>
      </a:dk2>
      <a:lt2>
        <a:srgbClr val="C7C9C7"/>
      </a:lt2>
      <a:accent1>
        <a:srgbClr val="18B0E2"/>
      </a:accent1>
      <a:accent2>
        <a:srgbClr val="D73367"/>
      </a:accent2>
      <a:accent3>
        <a:srgbClr val="007FB9"/>
      </a:accent3>
      <a:accent4>
        <a:srgbClr val="A4C424"/>
      </a:accent4>
      <a:accent5>
        <a:srgbClr val="F29512"/>
      </a:accent5>
      <a:accent6>
        <a:srgbClr val="A93983"/>
      </a:accent6>
      <a:hlink>
        <a:srgbClr val="555555"/>
      </a:hlink>
      <a:folHlink>
        <a:srgbClr val="555555"/>
      </a:folHlink>
    </a:clrScheme>
    <a:fontScheme name="UNIVERSITÄT PADERBOR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UPB_Arial_neu_16zu9" id="{1E034AFF-6E70-4183-9D0E-6150C93DC6D8}" vid="{5D862555-8F52-43DE-B971-963F7FFD85E1}"/>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UPB_PPT_UPB-EN_Arial_16zu9</Template>
  <TotalTime>0</TotalTime>
  <Words>172</Words>
  <Application>Microsoft Office PowerPoint</Application>
  <PresentationFormat>Widescreen</PresentationFormat>
  <Paragraphs>73</Paragraphs>
  <Slides>13</Slides>
  <Notes>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Arial Narrow</vt:lpstr>
      <vt:lpstr>Calibri</vt:lpstr>
      <vt:lpstr>Times New Roman</vt:lpstr>
      <vt:lpstr>Wingdings 2</vt:lpstr>
      <vt:lpstr>POWERPOINT MASTER UNIVERSITY PADERBORN</vt:lpstr>
      <vt:lpstr>DyNAMICS OF CONDENSED MATTER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FACHBEREICH ODER INSTITUTION</dc:title>
  <dc:creator>Hagemann, Linda</dc:creator>
  <cp:lastModifiedBy>Frederik Zysk</cp:lastModifiedBy>
  <cp:revision>120</cp:revision>
  <dcterms:created xsi:type="dcterms:W3CDTF">2022-05-10T08:16:35Z</dcterms:created>
  <dcterms:modified xsi:type="dcterms:W3CDTF">2023-03-06T23:39:19Z</dcterms:modified>
</cp:coreProperties>
</file>